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02" r:id="rId2"/>
    <p:sldId id="260" r:id="rId3"/>
    <p:sldId id="261" r:id="rId4"/>
    <p:sldId id="256" r:id="rId5"/>
    <p:sldId id="379" r:id="rId6"/>
    <p:sldId id="262" r:id="rId7"/>
    <p:sldId id="259" r:id="rId8"/>
    <p:sldId id="263" r:id="rId9"/>
    <p:sldId id="264" r:id="rId10"/>
    <p:sldId id="289" r:id="rId11"/>
    <p:sldId id="291" r:id="rId12"/>
    <p:sldId id="290" r:id="rId13"/>
    <p:sldId id="292" r:id="rId14"/>
    <p:sldId id="294" r:id="rId15"/>
    <p:sldId id="295" r:id="rId16"/>
    <p:sldId id="293" r:id="rId17"/>
    <p:sldId id="297" r:id="rId18"/>
    <p:sldId id="298" r:id="rId19"/>
    <p:sldId id="300" r:id="rId20"/>
    <p:sldId id="301" r:id="rId21"/>
    <p:sldId id="310" r:id="rId22"/>
    <p:sldId id="311" r:id="rId23"/>
    <p:sldId id="312" r:id="rId24"/>
    <p:sldId id="313" r:id="rId25"/>
    <p:sldId id="390" r:id="rId26"/>
    <p:sldId id="314" r:id="rId27"/>
    <p:sldId id="315" r:id="rId28"/>
    <p:sldId id="317" r:id="rId29"/>
    <p:sldId id="318" r:id="rId30"/>
    <p:sldId id="391" r:id="rId31"/>
    <p:sldId id="322" r:id="rId32"/>
    <p:sldId id="307" r:id="rId33"/>
    <p:sldId id="324" r:id="rId34"/>
    <p:sldId id="323" r:id="rId35"/>
    <p:sldId id="326" r:id="rId36"/>
    <p:sldId id="392" r:id="rId37"/>
    <p:sldId id="393" r:id="rId38"/>
    <p:sldId id="394" r:id="rId39"/>
    <p:sldId id="395" r:id="rId40"/>
    <p:sldId id="396" r:id="rId41"/>
    <p:sldId id="363" r:id="rId42"/>
    <p:sldId id="364" r:id="rId43"/>
    <p:sldId id="365" r:id="rId44"/>
    <p:sldId id="366" r:id="rId45"/>
    <p:sldId id="367" r:id="rId46"/>
    <p:sldId id="374" r:id="rId47"/>
    <p:sldId id="399" r:id="rId48"/>
    <p:sldId id="400" r:id="rId49"/>
    <p:sldId id="406" r:id="rId50"/>
    <p:sldId id="368" r:id="rId51"/>
    <p:sldId id="369" r:id="rId52"/>
    <p:sldId id="370" r:id="rId53"/>
    <p:sldId id="371" r:id="rId54"/>
    <p:sldId id="372" r:id="rId55"/>
    <p:sldId id="403" r:id="rId56"/>
    <p:sldId id="398" r:id="rId57"/>
    <p:sldId id="401" r:id="rId58"/>
    <p:sldId id="352" r:id="rId59"/>
    <p:sldId id="381" r:id="rId60"/>
    <p:sldId id="382" r:id="rId61"/>
    <p:sldId id="383" r:id="rId62"/>
    <p:sldId id="386" r:id="rId63"/>
    <p:sldId id="388" r:id="rId64"/>
    <p:sldId id="387" r:id="rId65"/>
    <p:sldId id="405" r:id="rId66"/>
    <p:sldId id="407" r:id="rId67"/>
    <p:sldId id="408" r:id="rId68"/>
    <p:sldId id="409" r:id="rId69"/>
    <p:sldId id="410" r:id="rId70"/>
    <p:sldId id="411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DBC"/>
    <a:srgbClr val="37CBFF"/>
    <a:srgbClr val="FFFFFF"/>
    <a:srgbClr val="4F81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5" autoAdjust="0"/>
    <p:restoredTop sz="96366" autoAdjust="0"/>
  </p:normalViewPr>
  <p:slideViewPr>
    <p:cSldViewPr>
      <p:cViewPr varScale="1">
        <p:scale>
          <a:sx n="88" d="100"/>
          <a:sy n="88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55.wmf"/><Relationship Id="rId18" Type="http://schemas.openxmlformats.org/officeDocument/2006/relationships/image" Target="../media/image60.wmf"/><Relationship Id="rId3" Type="http://schemas.openxmlformats.org/officeDocument/2006/relationships/image" Target="../media/image33.wmf"/><Relationship Id="rId7" Type="http://schemas.openxmlformats.org/officeDocument/2006/relationships/image" Target="../media/image51.wmf"/><Relationship Id="rId12" Type="http://schemas.openxmlformats.org/officeDocument/2006/relationships/image" Target="../media/image54.wmf"/><Relationship Id="rId17" Type="http://schemas.openxmlformats.org/officeDocument/2006/relationships/image" Target="../media/image59.wmf"/><Relationship Id="rId2" Type="http://schemas.openxmlformats.org/officeDocument/2006/relationships/image" Target="../media/image32.wmf"/><Relationship Id="rId16" Type="http://schemas.openxmlformats.org/officeDocument/2006/relationships/image" Target="../media/image58.wmf"/><Relationship Id="rId20" Type="http://schemas.openxmlformats.org/officeDocument/2006/relationships/image" Target="../media/image6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53.wmf"/><Relationship Id="rId5" Type="http://schemas.openxmlformats.org/officeDocument/2006/relationships/image" Target="../media/image35.wmf"/><Relationship Id="rId15" Type="http://schemas.openxmlformats.org/officeDocument/2006/relationships/image" Target="../media/image57.wmf"/><Relationship Id="rId10" Type="http://schemas.openxmlformats.org/officeDocument/2006/relationships/image" Target="../media/image40.wmf"/><Relationship Id="rId19" Type="http://schemas.openxmlformats.org/officeDocument/2006/relationships/image" Target="../media/image61.wmf"/><Relationship Id="rId4" Type="http://schemas.openxmlformats.org/officeDocument/2006/relationships/image" Target="../media/image34.wmf"/><Relationship Id="rId9" Type="http://schemas.openxmlformats.org/officeDocument/2006/relationships/image" Target="../media/image52.wmf"/><Relationship Id="rId14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55.wmf"/><Relationship Id="rId18" Type="http://schemas.openxmlformats.org/officeDocument/2006/relationships/image" Target="../media/image60.wmf"/><Relationship Id="rId3" Type="http://schemas.openxmlformats.org/officeDocument/2006/relationships/image" Target="../media/image33.wmf"/><Relationship Id="rId7" Type="http://schemas.openxmlformats.org/officeDocument/2006/relationships/image" Target="../media/image51.wmf"/><Relationship Id="rId12" Type="http://schemas.openxmlformats.org/officeDocument/2006/relationships/image" Target="../media/image54.wmf"/><Relationship Id="rId17" Type="http://schemas.openxmlformats.org/officeDocument/2006/relationships/image" Target="../media/image59.wmf"/><Relationship Id="rId2" Type="http://schemas.openxmlformats.org/officeDocument/2006/relationships/image" Target="../media/image32.wmf"/><Relationship Id="rId16" Type="http://schemas.openxmlformats.org/officeDocument/2006/relationships/image" Target="../media/image58.wmf"/><Relationship Id="rId20" Type="http://schemas.openxmlformats.org/officeDocument/2006/relationships/image" Target="../media/image6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53.wmf"/><Relationship Id="rId5" Type="http://schemas.openxmlformats.org/officeDocument/2006/relationships/image" Target="../media/image35.wmf"/><Relationship Id="rId15" Type="http://schemas.openxmlformats.org/officeDocument/2006/relationships/image" Target="../media/image57.wmf"/><Relationship Id="rId10" Type="http://schemas.openxmlformats.org/officeDocument/2006/relationships/image" Target="../media/image40.wmf"/><Relationship Id="rId19" Type="http://schemas.openxmlformats.org/officeDocument/2006/relationships/image" Target="../media/image61.wmf"/><Relationship Id="rId4" Type="http://schemas.openxmlformats.org/officeDocument/2006/relationships/image" Target="../media/image34.wmf"/><Relationship Id="rId9" Type="http://schemas.openxmlformats.org/officeDocument/2006/relationships/image" Target="../media/image52.wmf"/><Relationship Id="rId14" Type="http://schemas.openxmlformats.org/officeDocument/2006/relationships/image" Target="../media/image56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55.wmf"/><Relationship Id="rId18" Type="http://schemas.openxmlformats.org/officeDocument/2006/relationships/image" Target="../media/image60.wmf"/><Relationship Id="rId3" Type="http://schemas.openxmlformats.org/officeDocument/2006/relationships/image" Target="../media/image33.wmf"/><Relationship Id="rId7" Type="http://schemas.openxmlformats.org/officeDocument/2006/relationships/image" Target="../media/image51.wmf"/><Relationship Id="rId12" Type="http://schemas.openxmlformats.org/officeDocument/2006/relationships/image" Target="../media/image54.wmf"/><Relationship Id="rId17" Type="http://schemas.openxmlformats.org/officeDocument/2006/relationships/image" Target="../media/image59.wmf"/><Relationship Id="rId2" Type="http://schemas.openxmlformats.org/officeDocument/2006/relationships/image" Target="../media/image32.wmf"/><Relationship Id="rId16" Type="http://schemas.openxmlformats.org/officeDocument/2006/relationships/image" Target="../media/image58.wmf"/><Relationship Id="rId20" Type="http://schemas.openxmlformats.org/officeDocument/2006/relationships/image" Target="../media/image6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53.wmf"/><Relationship Id="rId5" Type="http://schemas.openxmlformats.org/officeDocument/2006/relationships/image" Target="../media/image35.wmf"/><Relationship Id="rId15" Type="http://schemas.openxmlformats.org/officeDocument/2006/relationships/image" Target="../media/image57.wmf"/><Relationship Id="rId10" Type="http://schemas.openxmlformats.org/officeDocument/2006/relationships/image" Target="../media/image40.wmf"/><Relationship Id="rId19" Type="http://schemas.openxmlformats.org/officeDocument/2006/relationships/image" Target="../media/image61.wmf"/><Relationship Id="rId4" Type="http://schemas.openxmlformats.org/officeDocument/2006/relationships/image" Target="../media/image34.wmf"/><Relationship Id="rId9" Type="http://schemas.openxmlformats.org/officeDocument/2006/relationships/image" Target="../media/image52.wmf"/><Relationship Id="rId14" Type="http://schemas.openxmlformats.org/officeDocument/2006/relationships/image" Target="../media/image56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13" Type="http://schemas.openxmlformats.org/officeDocument/2006/relationships/image" Target="../media/image55.wmf"/><Relationship Id="rId18" Type="http://schemas.openxmlformats.org/officeDocument/2006/relationships/image" Target="../media/image60.wmf"/><Relationship Id="rId3" Type="http://schemas.openxmlformats.org/officeDocument/2006/relationships/image" Target="../media/image33.wmf"/><Relationship Id="rId7" Type="http://schemas.openxmlformats.org/officeDocument/2006/relationships/image" Target="../media/image51.wmf"/><Relationship Id="rId12" Type="http://schemas.openxmlformats.org/officeDocument/2006/relationships/image" Target="../media/image54.wmf"/><Relationship Id="rId17" Type="http://schemas.openxmlformats.org/officeDocument/2006/relationships/image" Target="../media/image59.wmf"/><Relationship Id="rId2" Type="http://schemas.openxmlformats.org/officeDocument/2006/relationships/image" Target="../media/image32.wmf"/><Relationship Id="rId16" Type="http://schemas.openxmlformats.org/officeDocument/2006/relationships/image" Target="../media/image58.wmf"/><Relationship Id="rId20" Type="http://schemas.openxmlformats.org/officeDocument/2006/relationships/image" Target="../media/image6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11" Type="http://schemas.openxmlformats.org/officeDocument/2006/relationships/image" Target="../media/image53.wmf"/><Relationship Id="rId5" Type="http://schemas.openxmlformats.org/officeDocument/2006/relationships/image" Target="../media/image35.wmf"/><Relationship Id="rId15" Type="http://schemas.openxmlformats.org/officeDocument/2006/relationships/image" Target="../media/image57.wmf"/><Relationship Id="rId10" Type="http://schemas.openxmlformats.org/officeDocument/2006/relationships/image" Target="../media/image40.wmf"/><Relationship Id="rId19" Type="http://schemas.openxmlformats.org/officeDocument/2006/relationships/image" Target="../media/image61.wmf"/><Relationship Id="rId4" Type="http://schemas.openxmlformats.org/officeDocument/2006/relationships/image" Target="../media/image34.wmf"/><Relationship Id="rId9" Type="http://schemas.openxmlformats.org/officeDocument/2006/relationships/image" Target="../media/image52.wmf"/><Relationship Id="rId14" Type="http://schemas.openxmlformats.org/officeDocument/2006/relationships/image" Target="../media/image56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image" Target="../media/image6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72.wmf"/><Relationship Id="rId7" Type="http://schemas.openxmlformats.org/officeDocument/2006/relationships/image" Target="../media/image76.wmf"/><Relationship Id="rId2" Type="http://schemas.openxmlformats.org/officeDocument/2006/relationships/image" Target="../media/image71.wmf"/><Relationship Id="rId1" Type="http://schemas.openxmlformats.org/officeDocument/2006/relationships/image" Target="../media/image67.wmf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Relationship Id="rId9" Type="http://schemas.openxmlformats.org/officeDocument/2006/relationships/image" Target="../media/image77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9.wmf"/><Relationship Id="rId7" Type="http://schemas.openxmlformats.org/officeDocument/2006/relationships/image" Target="../media/image70.wmf"/><Relationship Id="rId2" Type="http://schemas.openxmlformats.org/officeDocument/2006/relationships/image" Target="../media/image78.wmf"/><Relationship Id="rId1" Type="http://schemas.openxmlformats.org/officeDocument/2006/relationships/image" Target="../media/image67.wmf"/><Relationship Id="rId6" Type="http://schemas.openxmlformats.org/officeDocument/2006/relationships/image" Target="../media/image82.wmf"/><Relationship Id="rId5" Type="http://schemas.openxmlformats.org/officeDocument/2006/relationships/image" Target="../media/image81.wmf"/><Relationship Id="rId10" Type="http://schemas.openxmlformats.org/officeDocument/2006/relationships/image" Target="../media/image84.wmf"/><Relationship Id="rId4" Type="http://schemas.openxmlformats.org/officeDocument/2006/relationships/image" Target="../media/image80.wmf"/><Relationship Id="rId9" Type="http://schemas.openxmlformats.org/officeDocument/2006/relationships/image" Target="../media/image83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87.wmf"/><Relationship Id="rId7" Type="http://schemas.openxmlformats.org/officeDocument/2006/relationships/image" Target="../media/image70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Relationship Id="rId6" Type="http://schemas.openxmlformats.org/officeDocument/2006/relationships/image" Target="../media/image89.wmf"/><Relationship Id="rId11" Type="http://schemas.openxmlformats.org/officeDocument/2006/relationships/image" Target="../media/image92.wmf"/><Relationship Id="rId5" Type="http://schemas.openxmlformats.org/officeDocument/2006/relationships/image" Target="../media/image67.wmf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image" Target="../media/image90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image" Target="../media/image74.wmf"/><Relationship Id="rId18" Type="http://schemas.openxmlformats.org/officeDocument/2006/relationships/image" Target="../media/image68.wmf"/><Relationship Id="rId3" Type="http://schemas.openxmlformats.org/officeDocument/2006/relationships/image" Target="../media/image65.wmf"/><Relationship Id="rId21" Type="http://schemas.openxmlformats.org/officeDocument/2006/relationships/image" Target="../media/image89.wmf"/><Relationship Id="rId7" Type="http://schemas.openxmlformats.org/officeDocument/2006/relationships/image" Target="../media/image87.wmf"/><Relationship Id="rId12" Type="http://schemas.openxmlformats.org/officeDocument/2006/relationships/image" Target="../media/image73.wmf"/><Relationship Id="rId17" Type="http://schemas.openxmlformats.org/officeDocument/2006/relationships/image" Target="../media/image81.wmf"/><Relationship Id="rId2" Type="http://schemas.openxmlformats.org/officeDocument/2006/relationships/image" Target="../media/image64.wmf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1" Type="http://schemas.openxmlformats.org/officeDocument/2006/relationships/image" Target="../media/image63.wmf"/><Relationship Id="rId6" Type="http://schemas.openxmlformats.org/officeDocument/2006/relationships/image" Target="../media/image86.wmf"/><Relationship Id="rId11" Type="http://schemas.openxmlformats.org/officeDocument/2006/relationships/image" Target="../media/image72.wmf"/><Relationship Id="rId5" Type="http://schemas.openxmlformats.org/officeDocument/2006/relationships/image" Target="../media/image85.wmf"/><Relationship Id="rId15" Type="http://schemas.openxmlformats.org/officeDocument/2006/relationships/image" Target="../media/image79.wmf"/><Relationship Id="rId10" Type="http://schemas.openxmlformats.org/officeDocument/2006/relationships/image" Target="../media/image71.wmf"/><Relationship Id="rId19" Type="http://schemas.openxmlformats.org/officeDocument/2006/relationships/image" Target="../media/image75.wmf"/><Relationship Id="rId4" Type="http://schemas.openxmlformats.org/officeDocument/2006/relationships/image" Target="../media/image66.wmf"/><Relationship Id="rId9" Type="http://schemas.openxmlformats.org/officeDocument/2006/relationships/image" Target="../media/image67.wmf"/><Relationship Id="rId14" Type="http://schemas.openxmlformats.org/officeDocument/2006/relationships/image" Target="../media/image78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5.wmf"/><Relationship Id="rId7" Type="http://schemas.openxmlformats.org/officeDocument/2006/relationships/image" Target="../media/image90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77.wmf"/><Relationship Id="rId5" Type="http://schemas.openxmlformats.org/officeDocument/2006/relationships/image" Target="../media/image70.wmf"/><Relationship Id="rId4" Type="http://schemas.openxmlformats.org/officeDocument/2006/relationships/image" Target="../media/image96.wmf"/><Relationship Id="rId9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5.wmf"/><Relationship Id="rId7" Type="http://schemas.openxmlformats.org/officeDocument/2006/relationships/image" Target="../media/image90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77.wmf"/><Relationship Id="rId11" Type="http://schemas.openxmlformats.org/officeDocument/2006/relationships/image" Target="../media/image101.wmf"/><Relationship Id="rId5" Type="http://schemas.openxmlformats.org/officeDocument/2006/relationships/image" Target="../media/image70.wmf"/><Relationship Id="rId10" Type="http://schemas.openxmlformats.org/officeDocument/2006/relationships/image" Target="../media/image100.wmf"/><Relationship Id="rId4" Type="http://schemas.openxmlformats.org/officeDocument/2006/relationships/image" Target="../media/image96.wmf"/><Relationship Id="rId9" Type="http://schemas.openxmlformats.org/officeDocument/2006/relationships/image" Target="../media/image99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04.wmf"/><Relationship Id="rId7" Type="http://schemas.openxmlformats.org/officeDocument/2006/relationships/image" Target="../media/image70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6" Type="http://schemas.openxmlformats.org/officeDocument/2006/relationships/image" Target="../media/image106.wmf"/><Relationship Id="rId5" Type="http://schemas.openxmlformats.org/officeDocument/2006/relationships/image" Target="../media/image68.wmf"/><Relationship Id="rId4" Type="http://schemas.openxmlformats.org/officeDocument/2006/relationships/image" Target="../media/image105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13" Type="http://schemas.openxmlformats.org/officeDocument/2006/relationships/image" Target="../media/image120.wmf"/><Relationship Id="rId18" Type="http://schemas.openxmlformats.org/officeDocument/2006/relationships/image" Target="../media/image68.wmf"/><Relationship Id="rId3" Type="http://schemas.openxmlformats.org/officeDocument/2006/relationships/image" Target="../media/image110.wmf"/><Relationship Id="rId21" Type="http://schemas.openxmlformats.org/officeDocument/2006/relationships/image" Target="../media/image89.wmf"/><Relationship Id="rId7" Type="http://schemas.openxmlformats.org/officeDocument/2006/relationships/image" Target="../media/image114.wmf"/><Relationship Id="rId12" Type="http://schemas.openxmlformats.org/officeDocument/2006/relationships/image" Target="../media/image119.wmf"/><Relationship Id="rId17" Type="http://schemas.openxmlformats.org/officeDocument/2006/relationships/image" Target="../media/image124.wmf"/><Relationship Id="rId2" Type="http://schemas.openxmlformats.org/officeDocument/2006/relationships/image" Target="../media/image109.wmf"/><Relationship Id="rId16" Type="http://schemas.openxmlformats.org/officeDocument/2006/relationships/image" Target="../media/image123.wmf"/><Relationship Id="rId20" Type="http://schemas.openxmlformats.org/officeDocument/2006/relationships/image" Target="../media/image82.wmf"/><Relationship Id="rId1" Type="http://schemas.openxmlformats.org/officeDocument/2006/relationships/image" Target="../media/image108.wmf"/><Relationship Id="rId6" Type="http://schemas.openxmlformats.org/officeDocument/2006/relationships/image" Target="../media/image113.wmf"/><Relationship Id="rId11" Type="http://schemas.openxmlformats.org/officeDocument/2006/relationships/image" Target="../media/image118.wmf"/><Relationship Id="rId5" Type="http://schemas.openxmlformats.org/officeDocument/2006/relationships/image" Target="../media/image112.wmf"/><Relationship Id="rId15" Type="http://schemas.openxmlformats.org/officeDocument/2006/relationships/image" Target="../media/image122.wmf"/><Relationship Id="rId10" Type="http://schemas.openxmlformats.org/officeDocument/2006/relationships/image" Target="../media/image117.wmf"/><Relationship Id="rId19" Type="http://schemas.openxmlformats.org/officeDocument/2006/relationships/image" Target="../media/image75.wmf"/><Relationship Id="rId4" Type="http://schemas.openxmlformats.org/officeDocument/2006/relationships/image" Target="../media/image111.wmf"/><Relationship Id="rId9" Type="http://schemas.openxmlformats.org/officeDocument/2006/relationships/image" Target="../media/image116.wmf"/><Relationship Id="rId14" Type="http://schemas.openxmlformats.org/officeDocument/2006/relationships/image" Target="../media/image121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7.wmf"/><Relationship Id="rId3" Type="http://schemas.openxmlformats.org/officeDocument/2006/relationships/image" Target="../media/image95.wmf"/><Relationship Id="rId7" Type="http://schemas.openxmlformats.org/officeDocument/2006/relationships/image" Target="../media/image90.wmf"/><Relationship Id="rId12" Type="http://schemas.openxmlformats.org/officeDocument/2006/relationships/image" Target="../media/image127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6" Type="http://schemas.openxmlformats.org/officeDocument/2006/relationships/image" Target="../media/image77.wmf"/><Relationship Id="rId11" Type="http://schemas.openxmlformats.org/officeDocument/2006/relationships/image" Target="../media/image126.wmf"/><Relationship Id="rId5" Type="http://schemas.openxmlformats.org/officeDocument/2006/relationships/image" Target="../media/image70.wmf"/><Relationship Id="rId10" Type="http://schemas.openxmlformats.org/officeDocument/2006/relationships/image" Target="../media/image100.wmf"/><Relationship Id="rId4" Type="http://schemas.openxmlformats.org/officeDocument/2006/relationships/image" Target="../media/image96.wmf"/><Relationship Id="rId9" Type="http://schemas.openxmlformats.org/officeDocument/2006/relationships/image" Target="../media/image125.w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130.wmf"/><Relationship Id="rId7" Type="http://schemas.openxmlformats.org/officeDocument/2006/relationships/image" Target="../media/image77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Relationship Id="rId6" Type="http://schemas.openxmlformats.org/officeDocument/2006/relationships/image" Target="../media/image70.wmf"/><Relationship Id="rId11" Type="http://schemas.openxmlformats.org/officeDocument/2006/relationships/image" Target="../media/image132.wmf"/><Relationship Id="rId5" Type="http://schemas.openxmlformats.org/officeDocument/2006/relationships/image" Target="../media/image89.wmf"/><Relationship Id="rId10" Type="http://schemas.openxmlformats.org/officeDocument/2006/relationships/image" Target="../media/image92.wmf"/><Relationship Id="rId4" Type="http://schemas.openxmlformats.org/officeDocument/2006/relationships/image" Target="../media/image131.wmf"/><Relationship Id="rId9" Type="http://schemas.openxmlformats.org/officeDocument/2006/relationships/image" Target="../media/image9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image" Target="../media/image149.wmf"/><Relationship Id="rId4" Type="http://schemas.openxmlformats.org/officeDocument/2006/relationships/image" Target="../media/image152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wmf"/><Relationship Id="rId1" Type="http://schemas.openxmlformats.org/officeDocument/2006/relationships/image" Target="../media/image154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4.wmf"/><Relationship Id="rId7" Type="http://schemas.openxmlformats.org/officeDocument/2006/relationships/image" Target="../media/image8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6" Type="http://schemas.openxmlformats.org/officeDocument/2006/relationships/image" Target="../media/image7.wmf"/><Relationship Id="rId11" Type="http://schemas.openxmlformats.org/officeDocument/2006/relationships/image" Target="../media/image13.wmf"/><Relationship Id="rId5" Type="http://schemas.openxmlformats.org/officeDocument/2006/relationships/image" Target="../media/image6.wmf"/><Relationship Id="rId10" Type="http://schemas.openxmlformats.org/officeDocument/2006/relationships/image" Target="../media/image12.wmf"/><Relationship Id="rId4" Type="http://schemas.openxmlformats.org/officeDocument/2006/relationships/image" Target="../media/image10.wmf"/><Relationship Id="rId9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image" Target="../media/image24.wmf"/><Relationship Id="rId4" Type="http://schemas.openxmlformats.org/officeDocument/2006/relationships/image" Target="../media/image18.wmf"/><Relationship Id="rId9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image" Target="../media/image30.w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12" Type="http://schemas.openxmlformats.org/officeDocument/2006/relationships/image" Target="../media/image29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11" Type="http://schemas.openxmlformats.org/officeDocument/2006/relationships/image" Target="../media/image28.wmf"/><Relationship Id="rId5" Type="http://schemas.openxmlformats.org/officeDocument/2006/relationships/image" Target="../media/image19.wmf"/><Relationship Id="rId10" Type="http://schemas.openxmlformats.org/officeDocument/2006/relationships/image" Target="../media/image27.wmf"/><Relationship Id="rId4" Type="http://schemas.openxmlformats.org/officeDocument/2006/relationships/image" Target="../media/image18.wmf"/><Relationship Id="rId9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10" Type="http://schemas.openxmlformats.org/officeDocument/2006/relationships/image" Target="../media/image40.wmf"/><Relationship Id="rId4" Type="http://schemas.openxmlformats.org/officeDocument/2006/relationships/image" Target="../media/image34.wmf"/><Relationship Id="rId9" Type="http://schemas.openxmlformats.org/officeDocument/2006/relationships/image" Target="../media/image39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3.wmf"/><Relationship Id="rId7" Type="http://schemas.openxmlformats.org/officeDocument/2006/relationships/image" Target="../media/image47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10" Type="http://schemas.openxmlformats.org/officeDocument/2006/relationships/image" Target="../media/image50.wmf"/><Relationship Id="rId4" Type="http://schemas.openxmlformats.org/officeDocument/2006/relationships/image" Target="../media/image44.wmf"/><Relationship Id="rId9" Type="http://schemas.openxmlformats.org/officeDocument/2006/relationships/image" Target="../media/image4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모서리가 둥근 직사각형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모서리가 둥근 직사각형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모서리가 둥근 직사각형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직사각형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모서리가 둥근 직사각형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94E42B5-DEED-4850-91C5-47A3FB1EA1AF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5B5C4C7D-7886-4B62-9998-C7565CF301B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1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1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1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1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1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22.wmf"/><Relationship Id="rId26" Type="http://schemas.openxmlformats.org/officeDocument/2006/relationships/image" Target="../media/image29.wmf"/><Relationship Id="rId3" Type="http://schemas.openxmlformats.org/officeDocument/2006/relationships/oleObject" Target="../embeddings/oleObject47.bin"/><Relationship Id="rId21" Type="http://schemas.openxmlformats.org/officeDocument/2006/relationships/oleObject" Target="../embeddings/oleObject56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54.bin"/><Relationship Id="rId25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wmf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51.bin"/><Relationship Id="rId24" Type="http://schemas.openxmlformats.org/officeDocument/2006/relationships/image" Target="../media/image28.wmf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23" Type="http://schemas.openxmlformats.org/officeDocument/2006/relationships/oleObject" Target="../embeddings/oleObject57.bin"/><Relationship Id="rId28" Type="http://schemas.openxmlformats.org/officeDocument/2006/relationships/image" Target="../media/image30.wmf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55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20.wmf"/><Relationship Id="rId22" Type="http://schemas.openxmlformats.org/officeDocument/2006/relationships/image" Target="../media/image27.wmf"/><Relationship Id="rId27" Type="http://schemas.openxmlformats.org/officeDocument/2006/relationships/oleObject" Target="../embeddings/oleObject59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38.wmf"/><Relationship Id="rId3" Type="http://schemas.openxmlformats.org/officeDocument/2006/relationships/oleObject" Target="../embeddings/oleObject60.bin"/><Relationship Id="rId21" Type="http://schemas.openxmlformats.org/officeDocument/2006/relationships/oleObject" Target="../embeddings/oleObject69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7.wmf"/><Relationship Id="rId20" Type="http://schemas.openxmlformats.org/officeDocument/2006/relationships/image" Target="../media/image39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5" Type="http://schemas.openxmlformats.org/officeDocument/2006/relationships/oleObject" Target="../embeddings/oleObject66.bin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68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48.wmf"/><Relationship Id="rId3" Type="http://schemas.openxmlformats.org/officeDocument/2006/relationships/oleObject" Target="../embeddings/oleObject70.bin"/><Relationship Id="rId21" Type="http://schemas.openxmlformats.org/officeDocument/2006/relationships/oleObject" Target="../embeddings/oleObject79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45.wmf"/><Relationship Id="rId17" Type="http://schemas.openxmlformats.org/officeDocument/2006/relationships/oleObject" Target="../embeddings/oleObject7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wmf"/><Relationship Id="rId20" Type="http://schemas.openxmlformats.org/officeDocument/2006/relationships/image" Target="../media/image49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2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44.wmf"/><Relationship Id="rId19" Type="http://schemas.openxmlformats.org/officeDocument/2006/relationships/oleObject" Target="../embeddings/oleObject78.bin"/><Relationship Id="rId4" Type="http://schemas.openxmlformats.org/officeDocument/2006/relationships/image" Target="../media/image41.wmf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46.wmf"/><Relationship Id="rId22" Type="http://schemas.openxmlformats.org/officeDocument/2006/relationships/image" Target="../media/image50.w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5.bin"/><Relationship Id="rId18" Type="http://schemas.openxmlformats.org/officeDocument/2006/relationships/image" Target="../media/image38.wmf"/><Relationship Id="rId26" Type="http://schemas.openxmlformats.org/officeDocument/2006/relationships/image" Target="../media/image54.wmf"/><Relationship Id="rId39" Type="http://schemas.openxmlformats.org/officeDocument/2006/relationships/oleObject" Target="../embeddings/oleObject98.bin"/><Relationship Id="rId21" Type="http://schemas.openxmlformats.org/officeDocument/2006/relationships/oleObject" Target="../embeddings/oleObject89.bin"/><Relationship Id="rId34" Type="http://schemas.openxmlformats.org/officeDocument/2006/relationships/image" Target="../media/image58.wmf"/><Relationship Id="rId42" Type="http://schemas.openxmlformats.org/officeDocument/2006/relationships/image" Target="../media/image62.wmf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wmf"/><Relationship Id="rId20" Type="http://schemas.openxmlformats.org/officeDocument/2006/relationships/image" Target="../media/image52.wmf"/><Relationship Id="rId29" Type="http://schemas.openxmlformats.org/officeDocument/2006/relationships/oleObject" Target="../embeddings/oleObject93.bin"/><Relationship Id="rId41" Type="http://schemas.openxmlformats.org/officeDocument/2006/relationships/oleObject" Target="../embeddings/oleObject99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53.wmf"/><Relationship Id="rId32" Type="http://schemas.openxmlformats.org/officeDocument/2006/relationships/image" Target="../media/image57.wmf"/><Relationship Id="rId37" Type="http://schemas.openxmlformats.org/officeDocument/2006/relationships/oleObject" Target="../embeddings/oleObject97.bin"/><Relationship Id="rId40" Type="http://schemas.openxmlformats.org/officeDocument/2006/relationships/image" Target="../media/image61.wmf"/><Relationship Id="rId5" Type="http://schemas.openxmlformats.org/officeDocument/2006/relationships/oleObject" Target="../embeddings/oleObject81.bin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0.bin"/><Relationship Id="rId28" Type="http://schemas.openxmlformats.org/officeDocument/2006/relationships/image" Target="../media/image55.wmf"/><Relationship Id="rId36" Type="http://schemas.openxmlformats.org/officeDocument/2006/relationships/image" Target="../media/image59.w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88.bin"/><Relationship Id="rId31" Type="http://schemas.openxmlformats.org/officeDocument/2006/relationships/oleObject" Target="../embeddings/oleObject94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83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oleObject" Target="../embeddings/oleObject92.bin"/><Relationship Id="rId30" Type="http://schemas.openxmlformats.org/officeDocument/2006/relationships/image" Target="../media/image56.wmf"/><Relationship Id="rId35" Type="http://schemas.openxmlformats.org/officeDocument/2006/relationships/oleObject" Target="../embeddings/oleObject96.bin"/><Relationship Id="rId8" Type="http://schemas.openxmlformats.org/officeDocument/2006/relationships/image" Target="../media/image33.wmf"/><Relationship Id="rId3" Type="http://schemas.openxmlformats.org/officeDocument/2006/relationships/oleObject" Target="../embeddings/oleObject80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87.bin"/><Relationship Id="rId25" Type="http://schemas.openxmlformats.org/officeDocument/2006/relationships/oleObject" Target="../embeddings/oleObject91.bin"/><Relationship Id="rId33" Type="http://schemas.openxmlformats.org/officeDocument/2006/relationships/oleObject" Target="../embeddings/oleObject95.bin"/><Relationship Id="rId38" Type="http://schemas.openxmlformats.org/officeDocument/2006/relationships/image" Target="../media/image60.w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38.wmf"/><Relationship Id="rId26" Type="http://schemas.openxmlformats.org/officeDocument/2006/relationships/image" Target="../media/image54.wmf"/><Relationship Id="rId39" Type="http://schemas.openxmlformats.org/officeDocument/2006/relationships/oleObject" Target="../embeddings/oleObject118.bin"/><Relationship Id="rId21" Type="http://schemas.openxmlformats.org/officeDocument/2006/relationships/oleObject" Target="../embeddings/oleObject109.bin"/><Relationship Id="rId34" Type="http://schemas.openxmlformats.org/officeDocument/2006/relationships/image" Target="../media/image58.wmf"/><Relationship Id="rId42" Type="http://schemas.openxmlformats.org/officeDocument/2006/relationships/image" Target="../media/image62.wmf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wmf"/><Relationship Id="rId20" Type="http://schemas.openxmlformats.org/officeDocument/2006/relationships/image" Target="../media/image52.wmf"/><Relationship Id="rId29" Type="http://schemas.openxmlformats.org/officeDocument/2006/relationships/oleObject" Target="../embeddings/oleObject113.bin"/><Relationship Id="rId41" Type="http://schemas.openxmlformats.org/officeDocument/2006/relationships/oleObject" Target="../embeddings/oleObject119.bin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04.bin"/><Relationship Id="rId24" Type="http://schemas.openxmlformats.org/officeDocument/2006/relationships/image" Target="../media/image53.wmf"/><Relationship Id="rId32" Type="http://schemas.openxmlformats.org/officeDocument/2006/relationships/image" Target="../media/image57.wmf"/><Relationship Id="rId37" Type="http://schemas.openxmlformats.org/officeDocument/2006/relationships/oleObject" Target="../embeddings/oleObject117.bin"/><Relationship Id="rId40" Type="http://schemas.openxmlformats.org/officeDocument/2006/relationships/image" Target="../media/image61.wmf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23" Type="http://schemas.openxmlformats.org/officeDocument/2006/relationships/oleObject" Target="../embeddings/oleObject110.bin"/><Relationship Id="rId28" Type="http://schemas.openxmlformats.org/officeDocument/2006/relationships/image" Target="../media/image55.wmf"/><Relationship Id="rId36" Type="http://schemas.openxmlformats.org/officeDocument/2006/relationships/image" Target="../media/image59.w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108.bin"/><Relationship Id="rId31" Type="http://schemas.openxmlformats.org/officeDocument/2006/relationships/oleObject" Target="../embeddings/oleObject114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oleObject" Target="../embeddings/oleObject112.bin"/><Relationship Id="rId30" Type="http://schemas.openxmlformats.org/officeDocument/2006/relationships/image" Target="../media/image56.wmf"/><Relationship Id="rId35" Type="http://schemas.openxmlformats.org/officeDocument/2006/relationships/oleObject" Target="../embeddings/oleObject116.bin"/><Relationship Id="rId8" Type="http://schemas.openxmlformats.org/officeDocument/2006/relationships/image" Target="../media/image33.wmf"/><Relationship Id="rId3" Type="http://schemas.openxmlformats.org/officeDocument/2006/relationships/oleObject" Target="../embeddings/oleObject100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07.bin"/><Relationship Id="rId25" Type="http://schemas.openxmlformats.org/officeDocument/2006/relationships/oleObject" Target="../embeddings/oleObject111.bin"/><Relationship Id="rId33" Type="http://schemas.openxmlformats.org/officeDocument/2006/relationships/oleObject" Target="../embeddings/oleObject115.bin"/><Relationship Id="rId38" Type="http://schemas.openxmlformats.org/officeDocument/2006/relationships/image" Target="../media/image6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25.bin"/><Relationship Id="rId18" Type="http://schemas.openxmlformats.org/officeDocument/2006/relationships/image" Target="../media/image38.wmf"/><Relationship Id="rId26" Type="http://schemas.openxmlformats.org/officeDocument/2006/relationships/image" Target="../media/image54.wmf"/><Relationship Id="rId39" Type="http://schemas.openxmlformats.org/officeDocument/2006/relationships/oleObject" Target="../embeddings/oleObject138.bin"/><Relationship Id="rId21" Type="http://schemas.openxmlformats.org/officeDocument/2006/relationships/oleObject" Target="../embeddings/oleObject129.bin"/><Relationship Id="rId34" Type="http://schemas.openxmlformats.org/officeDocument/2006/relationships/image" Target="../media/image58.wmf"/><Relationship Id="rId42" Type="http://schemas.openxmlformats.org/officeDocument/2006/relationships/image" Target="../media/image62.wmf"/><Relationship Id="rId7" Type="http://schemas.openxmlformats.org/officeDocument/2006/relationships/oleObject" Target="../embeddings/oleObject12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wmf"/><Relationship Id="rId20" Type="http://schemas.openxmlformats.org/officeDocument/2006/relationships/image" Target="../media/image52.wmf"/><Relationship Id="rId29" Type="http://schemas.openxmlformats.org/officeDocument/2006/relationships/oleObject" Target="../embeddings/oleObject133.bin"/><Relationship Id="rId41" Type="http://schemas.openxmlformats.org/officeDocument/2006/relationships/oleObject" Target="../embeddings/oleObject139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24.bin"/><Relationship Id="rId24" Type="http://schemas.openxmlformats.org/officeDocument/2006/relationships/image" Target="../media/image53.wmf"/><Relationship Id="rId32" Type="http://schemas.openxmlformats.org/officeDocument/2006/relationships/image" Target="../media/image57.wmf"/><Relationship Id="rId37" Type="http://schemas.openxmlformats.org/officeDocument/2006/relationships/oleObject" Target="../embeddings/oleObject137.bin"/><Relationship Id="rId40" Type="http://schemas.openxmlformats.org/officeDocument/2006/relationships/image" Target="../media/image61.wmf"/><Relationship Id="rId5" Type="http://schemas.openxmlformats.org/officeDocument/2006/relationships/oleObject" Target="../embeddings/oleObject121.bin"/><Relationship Id="rId15" Type="http://schemas.openxmlformats.org/officeDocument/2006/relationships/oleObject" Target="../embeddings/oleObject126.bin"/><Relationship Id="rId23" Type="http://schemas.openxmlformats.org/officeDocument/2006/relationships/oleObject" Target="../embeddings/oleObject130.bin"/><Relationship Id="rId28" Type="http://schemas.openxmlformats.org/officeDocument/2006/relationships/image" Target="../media/image55.wmf"/><Relationship Id="rId36" Type="http://schemas.openxmlformats.org/officeDocument/2006/relationships/image" Target="../media/image59.w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128.bin"/><Relationship Id="rId31" Type="http://schemas.openxmlformats.org/officeDocument/2006/relationships/oleObject" Target="../embeddings/oleObject134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23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oleObject" Target="../embeddings/oleObject132.bin"/><Relationship Id="rId30" Type="http://schemas.openxmlformats.org/officeDocument/2006/relationships/image" Target="../media/image56.wmf"/><Relationship Id="rId35" Type="http://schemas.openxmlformats.org/officeDocument/2006/relationships/oleObject" Target="../embeddings/oleObject136.bin"/><Relationship Id="rId8" Type="http://schemas.openxmlformats.org/officeDocument/2006/relationships/image" Target="../media/image33.wmf"/><Relationship Id="rId3" Type="http://schemas.openxmlformats.org/officeDocument/2006/relationships/oleObject" Target="../embeddings/oleObject120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27.bin"/><Relationship Id="rId25" Type="http://schemas.openxmlformats.org/officeDocument/2006/relationships/oleObject" Target="../embeddings/oleObject131.bin"/><Relationship Id="rId33" Type="http://schemas.openxmlformats.org/officeDocument/2006/relationships/oleObject" Target="../embeddings/oleObject135.bin"/><Relationship Id="rId38" Type="http://schemas.openxmlformats.org/officeDocument/2006/relationships/image" Target="../media/image60.wmf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5.bin"/><Relationship Id="rId18" Type="http://schemas.openxmlformats.org/officeDocument/2006/relationships/image" Target="../media/image38.wmf"/><Relationship Id="rId26" Type="http://schemas.openxmlformats.org/officeDocument/2006/relationships/image" Target="../media/image54.wmf"/><Relationship Id="rId39" Type="http://schemas.openxmlformats.org/officeDocument/2006/relationships/oleObject" Target="../embeddings/oleObject158.bin"/><Relationship Id="rId21" Type="http://schemas.openxmlformats.org/officeDocument/2006/relationships/oleObject" Target="../embeddings/oleObject149.bin"/><Relationship Id="rId34" Type="http://schemas.openxmlformats.org/officeDocument/2006/relationships/image" Target="../media/image58.wmf"/><Relationship Id="rId42" Type="http://schemas.openxmlformats.org/officeDocument/2006/relationships/image" Target="../media/image62.wmf"/><Relationship Id="rId7" Type="http://schemas.openxmlformats.org/officeDocument/2006/relationships/oleObject" Target="../embeddings/oleObject14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wmf"/><Relationship Id="rId20" Type="http://schemas.openxmlformats.org/officeDocument/2006/relationships/image" Target="../media/image52.wmf"/><Relationship Id="rId29" Type="http://schemas.openxmlformats.org/officeDocument/2006/relationships/oleObject" Target="../embeddings/oleObject153.bin"/><Relationship Id="rId41" Type="http://schemas.openxmlformats.org/officeDocument/2006/relationships/oleObject" Target="../embeddings/oleObject159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44.bin"/><Relationship Id="rId24" Type="http://schemas.openxmlformats.org/officeDocument/2006/relationships/image" Target="../media/image53.wmf"/><Relationship Id="rId32" Type="http://schemas.openxmlformats.org/officeDocument/2006/relationships/image" Target="../media/image57.wmf"/><Relationship Id="rId37" Type="http://schemas.openxmlformats.org/officeDocument/2006/relationships/oleObject" Target="../embeddings/oleObject157.bin"/><Relationship Id="rId40" Type="http://schemas.openxmlformats.org/officeDocument/2006/relationships/image" Target="../media/image61.wmf"/><Relationship Id="rId5" Type="http://schemas.openxmlformats.org/officeDocument/2006/relationships/oleObject" Target="../embeddings/oleObject141.bin"/><Relationship Id="rId15" Type="http://schemas.openxmlformats.org/officeDocument/2006/relationships/oleObject" Target="../embeddings/oleObject146.bin"/><Relationship Id="rId23" Type="http://schemas.openxmlformats.org/officeDocument/2006/relationships/oleObject" Target="../embeddings/oleObject150.bin"/><Relationship Id="rId28" Type="http://schemas.openxmlformats.org/officeDocument/2006/relationships/image" Target="../media/image55.wmf"/><Relationship Id="rId36" Type="http://schemas.openxmlformats.org/officeDocument/2006/relationships/image" Target="../media/image59.wmf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148.bin"/><Relationship Id="rId31" Type="http://schemas.openxmlformats.org/officeDocument/2006/relationships/oleObject" Target="../embeddings/oleObject154.bin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43.bin"/><Relationship Id="rId14" Type="http://schemas.openxmlformats.org/officeDocument/2006/relationships/image" Target="../media/image36.wmf"/><Relationship Id="rId22" Type="http://schemas.openxmlformats.org/officeDocument/2006/relationships/image" Target="../media/image40.wmf"/><Relationship Id="rId27" Type="http://schemas.openxmlformats.org/officeDocument/2006/relationships/oleObject" Target="../embeddings/oleObject152.bin"/><Relationship Id="rId30" Type="http://schemas.openxmlformats.org/officeDocument/2006/relationships/image" Target="../media/image56.wmf"/><Relationship Id="rId35" Type="http://schemas.openxmlformats.org/officeDocument/2006/relationships/oleObject" Target="../embeddings/oleObject156.bin"/><Relationship Id="rId8" Type="http://schemas.openxmlformats.org/officeDocument/2006/relationships/image" Target="../media/image33.wmf"/><Relationship Id="rId3" Type="http://schemas.openxmlformats.org/officeDocument/2006/relationships/oleObject" Target="../embeddings/oleObject140.bin"/><Relationship Id="rId12" Type="http://schemas.openxmlformats.org/officeDocument/2006/relationships/image" Target="../media/image35.wmf"/><Relationship Id="rId17" Type="http://schemas.openxmlformats.org/officeDocument/2006/relationships/oleObject" Target="../embeddings/oleObject147.bin"/><Relationship Id="rId25" Type="http://schemas.openxmlformats.org/officeDocument/2006/relationships/oleObject" Target="../embeddings/oleObject151.bin"/><Relationship Id="rId33" Type="http://schemas.openxmlformats.org/officeDocument/2006/relationships/oleObject" Target="../embeddings/oleObject155.bin"/><Relationship Id="rId38" Type="http://schemas.openxmlformats.org/officeDocument/2006/relationships/image" Target="../media/image6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13" Type="http://schemas.openxmlformats.org/officeDocument/2006/relationships/oleObject" Target="../embeddings/oleObject165.bin"/><Relationship Id="rId18" Type="http://schemas.openxmlformats.org/officeDocument/2006/relationships/image" Target="../media/image70.wmf"/><Relationship Id="rId3" Type="http://schemas.openxmlformats.org/officeDocument/2006/relationships/oleObject" Target="../embeddings/oleObject160.bin"/><Relationship Id="rId7" Type="http://schemas.openxmlformats.org/officeDocument/2006/relationships/oleObject" Target="../embeddings/oleObject162.bin"/><Relationship Id="rId12" Type="http://schemas.openxmlformats.org/officeDocument/2006/relationships/image" Target="../media/image67.wmf"/><Relationship Id="rId17" Type="http://schemas.openxmlformats.org/officeDocument/2006/relationships/oleObject" Target="../embeddings/oleObject16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164.bin"/><Relationship Id="rId5" Type="http://schemas.openxmlformats.org/officeDocument/2006/relationships/oleObject" Target="../embeddings/oleObject161.bin"/><Relationship Id="rId15" Type="http://schemas.openxmlformats.org/officeDocument/2006/relationships/oleObject" Target="../embeddings/oleObject166.bin"/><Relationship Id="rId10" Type="http://schemas.openxmlformats.org/officeDocument/2006/relationships/image" Target="../media/image66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163.bin"/><Relationship Id="rId14" Type="http://schemas.openxmlformats.org/officeDocument/2006/relationships/image" Target="../media/image68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13" Type="http://schemas.openxmlformats.org/officeDocument/2006/relationships/oleObject" Target="../embeddings/oleObject173.bin"/><Relationship Id="rId18" Type="http://schemas.openxmlformats.org/officeDocument/2006/relationships/image" Target="../media/image70.wmf"/><Relationship Id="rId3" Type="http://schemas.openxmlformats.org/officeDocument/2006/relationships/oleObject" Target="../embeddings/oleObject168.bin"/><Relationship Id="rId7" Type="http://schemas.openxmlformats.org/officeDocument/2006/relationships/oleObject" Target="../embeddings/oleObject170.bin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17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6.wmf"/><Relationship Id="rId20" Type="http://schemas.openxmlformats.org/officeDocument/2006/relationships/image" Target="../media/image77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1.wmf"/><Relationship Id="rId11" Type="http://schemas.openxmlformats.org/officeDocument/2006/relationships/oleObject" Target="../embeddings/oleObject172.bin"/><Relationship Id="rId5" Type="http://schemas.openxmlformats.org/officeDocument/2006/relationships/oleObject" Target="../embeddings/oleObject169.bin"/><Relationship Id="rId15" Type="http://schemas.openxmlformats.org/officeDocument/2006/relationships/oleObject" Target="../embeddings/oleObject174.bin"/><Relationship Id="rId10" Type="http://schemas.openxmlformats.org/officeDocument/2006/relationships/image" Target="../media/image73.wmf"/><Relationship Id="rId19" Type="http://schemas.openxmlformats.org/officeDocument/2006/relationships/oleObject" Target="../embeddings/oleObject176.bin"/><Relationship Id="rId4" Type="http://schemas.openxmlformats.org/officeDocument/2006/relationships/image" Target="../media/image67.wmf"/><Relationship Id="rId9" Type="http://schemas.openxmlformats.org/officeDocument/2006/relationships/oleObject" Target="../embeddings/oleObject171.bin"/><Relationship Id="rId14" Type="http://schemas.openxmlformats.org/officeDocument/2006/relationships/image" Target="../media/image75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13" Type="http://schemas.openxmlformats.org/officeDocument/2006/relationships/oleObject" Target="../embeddings/oleObject182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177.bin"/><Relationship Id="rId21" Type="http://schemas.openxmlformats.org/officeDocument/2006/relationships/oleObject" Target="../embeddings/oleObject186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81.wmf"/><Relationship Id="rId17" Type="http://schemas.openxmlformats.org/officeDocument/2006/relationships/oleObject" Target="../embeddings/oleObject18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3.bin"/><Relationship Id="rId10" Type="http://schemas.openxmlformats.org/officeDocument/2006/relationships/image" Target="../media/image80.wmf"/><Relationship Id="rId19" Type="http://schemas.openxmlformats.org/officeDocument/2006/relationships/oleObject" Target="../embeddings/oleObject185.bin"/><Relationship Id="rId4" Type="http://schemas.openxmlformats.org/officeDocument/2006/relationships/image" Target="../media/image67.wmf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82.wmf"/><Relationship Id="rId22" Type="http://schemas.openxmlformats.org/officeDocument/2006/relationships/image" Target="../media/image8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192.bin"/><Relationship Id="rId18" Type="http://schemas.openxmlformats.org/officeDocument/2006/relationships/image" Target="../media/image77.wmf"/><Relationship Id="rId3" Type="http://schemas.openxmlformats.org/officeDocument/2006/relationships/oleObject" Target="../embeddings/oleObject187.bin"/><Relationship Id="rId21" Type="http://schemas.openxmlformats.org/officeDocument/2006/relationships/oleObject" Target="../embeddings/oleObject196.bin"/><Relationship Id="rId7" Type="http://schemas.openxmlformats.org/officeDocument/2006/relationships/oleObject" Target="../embeddings/oleObject189.bin"/><Relationship Id="rId12" Type="http://schemas.openxmlformats.org/officeDocument/2006/relationships/image" Target="../media/image67.wmf"/><Relationship Id="rId17" Type="http://schemas.openxmlformats.org/officeDocument/2006/relationships/oleObject" Target="../embeddings/oleObject19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20" Type="http://schemas.openxmlformats.org/officeDocument/2006/relationships/image" Target="../media/image90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191.bin"/><Relationship Id="rId24" Type="http://schemas.openxmlformats.org/officeDocument/2006/relationships/image" Target="../media/image92.wmf"/><Relationship Id="rId5" Type="http://schemas.openxmlformats.org/officeDocument/2006/relationships/oleObject" Target="../embeddings/oleObject188.bin"/><Relationship Id="rId15" Type="http://schemas.openxmlformats.org/officeDocument/2006/relationships/oleObject" Target="../embeddings/oleObject193.bin"/><Relationship Id="rId23" Type="http://schemas.openxmlformats.org/officeDocument/2006/relationships/oleObject" Target="../embeddings/oleObject197.bin"/><Relationship Id="rId10" Type="http://schemas.openxmlformats.org/officeDocument/2006/relationships/image" Target="../media/image88.wmf"/><Relationship Id="rId19" Type="http://schemas.openxmlformats.org/officeDocument/2006/relationships/oleObject" Target="../embeddings/oleObject195.bin"/><Relationship Id="rId4" Type="http://schemas.openxmlformats.org/officeDocument/2006/relationships/image" Target="../media/image85.wmf"/><Relationship Id="rId9" Type="http://schemas.openxmlformats.org/officeDocument/2006/relationships/oleObject" Target="../embeddings/oleObject190.bin"/><Relationship Id="rId14" Type="http://schemas.openxmlformats.org/officeDocument/2006/relationships/image" Target="../media/image89.wmf"/><Relationship Id="rId22" Type="http://schemas.openxmlformats.org/officeDocument/2006/relationships/image" Target="../media/image91.w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03.bin"/><Relationship Id="rId18" Type="http://schemas.openxmlformats.org/officeDocument/2006/relationships/image" Target="../media/image88.wmf"/><Relationship Id="rId26" Type="http://schemas.openxmlformats.org/officeDocument/2006/relationships/image" Target="../media/image73.wmf"/><Relationship Id="rId39" Type="http://schemas.openxmlformats.org/officeDocument/2006/relationships/oleObject" Target="../embeddings/oleObject216.bin"/><Relationship Id="rId21" Type="http://schemas.openxmlformats.org/officeDocument/2006/relationships/oleObject" Target="../embeddings/oleObject207.bin"/><Relationship Id="rId34" Type="http://schemas.openxmlformats.org/officeDocument/2006/relationships/image" Target="../media/image80.wmf"/><Relationship Id="rId42" Type="http://schemas.openxmlformats.org/officeDocument/2006/relationships/image" Target="../media/image82.wmf"/><Relationship Id="rId7" Type="http://schemas.openxmlformats.org/officeDocument/2006/relationships/oleObject" Target="../embeddings/oleObject20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7.wmf"/><Relationship Id="rId20" Type="http://schemas.openxmlformats.org/officeDocument/2006/relationships/image" Target="../media/image67.wmf"/><Relationship Id="rId29" Type="http://schemas.openxmlformats.org/officeDocument/2006/relationships/oleObject" Target="../embeddings/oleObject211.bin"/><Relationship Id="rId41" Type="http://schemas.openxmlformats.org/officeDocument/2006/relationships/oleObject" Target="../embeddings/oleObject217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4.wmf"/><Relationship Id="rId11" Type="http://schemas.openxmlformats.org/officeDocument/2006/relationships/oleObject" Target="../embeddings/oleObject202.bin"/><Relationship Id="rId24" Type="http://schemas.openxmlformats.org/officeDocument/2006/relationships/image" Target="../media/image72.wmf"/><Relationship Id="rId32" Type="http://schemas.openxmlformats.org/officeDocument/2006/relationships/image" Target="../media/image79.wmf"/><Relationship Id="rId37" Type="http://schemas.openxmlformats.org/officeDocument/2006/relationships/oleObject" Target="../embeddings/oleObject215.bin"/><Relationship Id="rId40" Type="http://schemas.openxmlformats.org/officeDocument/2006/relationships/image" Target="../media/image75.wmf"/><Relationship Id="rId5" Type="http://schemas.openxmlformats.org/officeDocument/2006/relationships/oleObject" Target="../embeddings/oleObject199.bin"/><Relationship Id="rId15" Type="http://schemas.openxmlformats.org/officeDocument/2006/relationships/oleObject" Target="../embeddings/oleObject204.bin"/><Relationship Id="rId23" Type="http://schemas.openxmlformats.org/officeDocument/2006/relationships/oleObject" Target="../embeddings/oleObject208.bin"/><Relationship Id="rId28" Type="http://schemas.openxmlformats.org/officeDocument/2006/relationships/image" Target="../media/image74.wmf"/><Relationship Id="rId36" Type="http://schemas.openxmlformats.org/officeDocument/2006/relationships/image" Target="../media/image81.wmf"/><Relationship Id="rId10" Type="http://schemas.openxmlformats.org/officeDocument/2006/relationships/image" Target="../media/image66.wmf"/><Relationship Id="rId19" Type="http://schemas.openxmlformats.org/officeDocument/2006/relationships/oleObject" Target="../embeddings/oleObject206.bin"/><Relationship Id="rId31" Type="http://schemas.openxmlformats.org/officeDocument/2006/relationships/oleObject" Target="../embeddings/oleObject212.bin"/><Relationship Id="rId44" Type="http://schemas.openxmlformats.org/officeDocument/2006/relationships/image" Target="../media/image89.wmf"/><Relationship Id="rId4" Type="http://schemas.openxmlformats.org/officeDocument/2006/relationships/image" Target="../media/image63.wmf"/><Relationship Id="rId9" Type="http://schemas.openxmlformats.org/officeDocument/2006/relationships/oleObject" Target="../embeddings/oleObject201.bin"/><Relationship Id="rId14" Type="http://schemas.openxmlformats.org/officeDocument/2006/relationships/image" Target="../media/image86.wmf"/><Relationship Id="rId22" Type="http://schemas.openxmlformats.org/officeDocument/2006/relationships/image" Target="../media/image71.wmf"/><Relationship Id="rId27" Type="http://schemas.openxmlformats.org/officeDocument/2006/relationships/oleObject" Target="../embeddings/oleObject210.bin"/><Relationship Id="rId30" Type="http://schemas.openxmlformats.org/officeDocument/2006/relationships/image" Target="../media/image78.wmf"/><Relationship Id="rId35" Type="http://schemas.openxmlformats.org/officeDocument/2006/relationships/oleObject" Target="../embeddings/oleObject214.bin"/><Relationship Id="rId43" Type="http://schemas.openxmlformats.org/officeDocument/2006/relationships/oleObject" Target="../embeddings/oleObject218.bin"/><Relationship Id="rId8" Type="http://schemas.openxmlformats.org/officeDocument/2006/relationships/image" Target="../media/image65.wmf"/><Relationship Id="rId3" Type="http://schemas.openxmlformats.org/officeDocument/2006/relationships/oleObject" Target="../embeddings/oleObject198.bin"/><Relationship Id="rId12" Type="http://schemas.openxmlformats.org/officeDocument/2006/relationships/image" Target="../media/image85.wmf"/><Relationship Id="rId17" Type="http://schemas.openxmlformats.org/officeDocument/2006/relationships/oleObject" Target="../embeddings/oleObject205.bin"/><Relationship Id="rId25" Type="http://schemas.openxmlformats.org/officeDocument/2006/relationships/oleObject" Target="../embeddings/oleObject209.bin"/><Relationship Id="rId33" Type="http://schemas.openxmlformats.org/officeDocument/2006/relationships/oleObject" Target="../embeddings/oleObject213.bin"/><Relationship Id="rId38" Type="http://schemas.openxmlformats.org/officeDocument/2006/relationships/image" Target="../media/image68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224.bin"/><Relationship Id="rId18" Type="http://schemas.openxmlformats.org/officeDocument/2006/relationships/image" Target="../media/image97.wmf"/><Relationship Id="rId3" Type="http://schemas.openxmlformats.org/officeDocument/2006/relationships/oleObject" Target="../embeddings/oleObject219.bin"/><Relationship Id="rId7" Type="http://schemas.openxmlformats.org/officeDocument/2006/relationships/oleObject" Target="../embeddings/oleObject221.bin"/><Relationship Id="rId12" Type="http://schemas.openxmlformats.org/officeDocument/2006/relationships/image" Target="../media/image70.wmf"/><Relationship Id="rId17" Type="http://schemas.openxmlformats.org/officeDocument/2006/relationships/oleObject" Target="../embeddings/oleObject22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0.wmf"/><Relationship Id="rId20" Type="http://schemas.openxmlformats.org/officeDocument/2006/relationships/image" Target="../media/image98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223.bin"/><Relationship Id="rId5" Type="http://schemas.openxmlformats.org/officeDocument/2006/relationships/oleObject" Target="../embeddings/oleObject220.bin"/><Relationship Id="rId15" Type="http://schemas.openxmlformats.org/officeDocument/2006/relationships/oleObject" Target="../embeddings/oleObject225.bin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227.bin"/><Relationship Id="rId4" Type="http://schemas.openxmlformats.org/officeDocument/2006/relationships/image" Target="../media/image93.wmf"/><Relationship Id="rId9" Type="http://schemas.openxmlformats.org/officeDocument/2006/relationships/oleObject" Target="../embeddings/oleObject222.bin"/><Relationship Id="rId14" Type="http://schemas.openxmlformats.org/officeDocument/2006/relationships/image" Target="../media/image7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234.bin"/><Relationship Id="rId18" Type="http://schemas.openxmlformats.org/officeDocument/2006/relationships/image" Target="../media/image77.wmf"/><Relationship Id="rId26" Type="http://schemas.openxmlformats.org/officeDocument/2006/relationships/image" Target="../media/image100.wmf"/><Relationship Id="rId3" Type="http://schemas.openxmlformats.org/officeDocument/2006/relationships/oleObject" Target="../embeddings/oleObject228.bin"/><Relationship Id="rId21" Type="http://schemas.openxmlformats.org/officeDocument/2006/relationships/oleObject" Target="../embeddings/oleObject239.bin"/><Relationship Id="rId7" Type="http://schemas.openxmlformats.org/officeDocument/2006/relationships/oleObject" Target="../embeddings/oleObject230.bin"/><Relationship Id="rId12" Type="http://schemas.openxmlformats.org/officeDocument/2006/relationships/oleObject" Target="../embeddings/oleObject233.bin"/><Relationship Id="rId17" Type="http://schemas.openxmlformats.org/officeDocument/2006/relationships/oleObject" Target="../embeddings/oleObject237.bin"/><Relationship Id="rId25" Type="http://schemas.openxmlformats.org/officeDocument/2006/relationships/oleObject" Target="../embeddings/oleObject2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20" Type="http://schemas.openxmlformats.org/officeDocument/2006/relationships/image" Target="../media/image90.wmf"/><Relationship Id="rId29" Type="http://schemas.openxmlformats.org/officeDocument/2006/relationships/image" Target="../media/image10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232.bin"/><Relationship Id="rId24" Type="http://schemas.openxmlformats.org/officeDocument/2006/relationships/image" Target="../media/image99.wmf"/><Relationship Id="rId5" Type="http://schemas.openxmlformats.org/officeDocument/2006/relationships/oleObject" Target="../embeddings/oleObject229.bin"/><Relationship Id="rId15" Type="http://schemas.openxmlformats.org/officeDocument/2006/relationships/oleObject" Target="../embeddings/oleObject236.bin"/><Relationship Id="rId23" Type="http://schemas.openxmlformats.org/officeDocument/2006/relationships/oleObject" Target="../embeddings/oleObject240.bin"/><Relationship Id="rId28" Type="http://schemas.openxmlformats.org/officeDocument/2006/relationships/oleObject" Target="../embeddings/oleObject243.bin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238.bin"/><Relationship Id="rId4" Type="http://schemas.openxmlformats.org/officeDocument/2006/relationships/image" Target="../media/image93.wmf"/><Relationship Id="rId9" Type="http://schemas.openxmlformats.org/officeDocument/2006/relationships/oleObject" Target="../embeddings/oleObject231.bin"/><Relationship Id="rId14" Type="http://schemas.openxmlformats.org/officeDocument/2006/relationships/oleObject" Target="../embeddings/oleObject235.bin"/><Relationship Id="rId22" Type="http://schemas.openxmlformats.org/officeDocument/2006/relationships/image" Target="../media/image97.wmf"/><Relationship Id="rId27" Type="http://schemas.openxmlformats.org/officeDocument/2006/relationships/oleObject" Target="../embeddings/oleObject24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oleObject" Target="../embeddings/oleObject249.bin"/><Relationship Id="rId18" Type="http://schemas.openxmlformats.org/officeDocument/2006/relationships/image" Target="../media/image107.wmf"/><Relationship Id="rId3" Type="http://schemas.openxmlformats.org/officeDocument/2006/relationships/oleObject" Target="../embeddings/oleObject244.bin"/><Relationship Id="rId7" Type="http://schemas.openxmlformats.org/officeDocument/2006/relationships/oleObject" Target="../embeddings/oleObject246.bin"/><Relationship Id="rId12" Type="http://schemas.openxmlformats.org/officeDocument/2006/relationships/image" Target="../media/image68.wmf"/><Relationship Id="rId17" Type="http://schemas.openxmlformats.org/officeDocument/2006/relationships/oleObject" Target="../embeddings/oleObject25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248.bin"/><Relationship Id="rId5" Type="http://schemas.openxmlformats.org/officeDocument/2006/relationships/oleObject" Target="../embeddings/oleObject245.bin"/><Relationship Id="rId15" Type="http://schemas.openxmlformats.org/officeDocument/2006/relationships/oleObject" Target="../embeddings/oleObject250.bin"/><Relationship Id="rId10" Type="http://schemas.openxmlformats.org/officeDocument/2006/relationships/image" Target="../media/image105.w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247.bin"/><Relationship Id="rId14" Type="http://schemas.openxmlformats.org/officeDocument/2006/relationships/image" Target="../media/image106.w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57.bin"/><Relationship Id="rId18" Type="http://schemas.openxmlformats.org/officeDocument/2006/relationships/image" Target="../media/image115.wmf"/><Relationship Id="rId26" Type="http://schemas.openxmlformats.org/officeDocument/2006/relationships/image" Target="../media/image119.wmf"/><Relationship Id="rId39" Type="http://schemas.openxmlformats.org/officeDocument/2006/relationships/oleObject" Target="../embeddings/oleObject270.bin"/><Relationship Id="rId21" Type="http://schemas.openxmlformats.org/officeDocument/2006/relationships/oleObject" Target="../embeddings/oleObject261.bin"/><Relationship Id="rId34" Type="http://schemas.openxmlformats.org/officeDocument/2006/relationships/image" Target="../media/image123.wmf"/><Relationship Id="rId42" Type="http://schemas.openxmlformats.org/officeDocument/2006/relationships/image" Target="../media/image82.wmf"/><Relationship Id="rId7" Type="http://schemas.openxmlformats.org/officeDocument/2006/relationships/oleObject" Target="../embeddings/oleObject25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4.wmf"/><Relationship Id="rId20" Type="http://schemas.openxmlformats.org/officeDocument/2006/relationships/image" Target="../media/image116.wmf"/><Relationship Id="rId29" Type="http://schemas.openxmlformats.org/officeDocument/2006/relationships/oleObject" Target="../embeddings/oleObject265.bin"/><Relationship Id="rId41" Type="http://schemas.openxmlformats.org/officeDocument/2006/relationships/oleObject" Target="../embeddings/oleObject271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9.wmf"/><Relationship Id="rId11" Type="http://schemas.openxmlformats.org/officeDocument/2006/relationships/oleObject" Target="../embeddings/oleObject256.bin"/><Relationship Id="rId24" Type="http://schemas.openxmlformats.org/officeDocument/2006/relationships/image" Target="../media/image118.wmf"/><Relationship Id="rId32" Type="http://schemas.openxmlformats.org/officeDocument/2006/relationships/image" Target="../media/image122.wmf"/><Relationship Id="rId37" Type="http://schemas.openxmlformats.org/officeDocument/2006/relationships/oleObject" Target="../embeddings/oleObject269.bin"/><Relationship Id="rId40" Type="http://schemas.openxmlformats.org/officeDocument/2006/relationships/image" Target="../media/image75.wmf"/><Relationship Id="rId5" Type="http://schemas.openxmlformats.org/officeDocument/2006/relationships/oleObject" Target="../embeddings/oleObject253.bin"/><Relationship Id="rId15" Type="http://schemas.openxmlformats.org/officeDocument/2006/relationships/oleObject" Target="../embeddings/oleObject258.bin"/><Relationship Id="rId23" Type="http://schemas.openxmlformats.org/officeDocument/2006/relationships/oleObject" Target="../embeddings/oleObject262.bin"/><Relationship Id="rId28" Type="http://schemas.openxmlformats.org/officeDocument/2006/relationships/image" Target="../media/image120.wmf"/><Relationship Id="rId36" Type="http://schemas.openxmlformats.org/officeDocument/2006/relationships/image" Target="../media/image124.wmf"/><Relationship Id="rId10" Type="http://schemas.openxmlformats.org/officeDocument/2006/relationships/image" Target="../media/image111.wmf"/><Relationship Id="rId19" Type="http://schemas.openxmlformats.org/officeDocument/2006/relationships/oleObject" Target="../embeddings/oleObject260.bin"/><Relationship Id="rId31" Type="http://schemas.openxmlformats.org/officeDocument/2006/relationships/oleObject" Target="../embeddings/oleObject266.bin"/><Relationship Id="rId44" Type="http://schemas.openxmlformats.org/officeDocument/2006/relationships/image" Target="../media/image89.wmf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255.bin"/><Relationship Id="rId14" Type="http://schemas.openxmlformats.org/officeDocument/2006/relationships/image" Target="../media/image113.wmf"/><Relationship Id="rId22" Type="http://schemas.openxmlformats.org/officeDocument/2006/relationships/image" Target="../media/image117.wmf"/><Relationship Id="rId27" Type="http://schemas.openxmlformats.org/officeDocument/2006/relationships/oleObject" Target="../embeddings/oleObject264.bin"/><Relationship Id="rId30" Type="http://schemas.openxmlformats.org/officeDocument/2006/relationships/image" Target="../media/image121.wmf"/><Relationship Id="rId35" Type="http://schemas.openxmlformats.org/officeDocument/2006/relationships/oleObject" Target="../embeddings/oleObject268.bin"/><Relationship Id="rId43" Type="http://schemas.openxmlformats.org/officeDocument/2006/relationships/oleObject" Target="../embeddings/oleObject272.bin"/><Relationship Id="rId8" Type="http://schemas.openxmlformats.org/officeDocument/2006/relationships/image" Target="../media/image110.wmf"/><Relationship Id="rId3" Type="http://schemas.openxmlformats.org/officeDocument/2006/relationships/oleObject" Target="../embeddings/oleObject252.bin"/><Relationship Id="rId12" Type="http://schemas.openxmlformats.org/officeDocument/2006/relationships/image" Target="../media/image112.wmf"/><Relationship Id="rId17" Type="http://schemas.openxmlformats.org/officeDocument/2006/relationships/oleObject" Target="../embeddings/oleObject259.bin"/><Relationship Id="rId25" Type="http://schemas.openxmlformats.org/officeDocument/2006/relationships/oleObject" Target="../embeddings/oleObject263.bin"/><Relationship Id="rId33" Type="http://schemas.openxmlformats.org/officeDocument/2006/relationships/oleObject" Target="../embeddings/oleObject267.bin"/><Relationship Id="rId38" Type="http://schemas.openxmlformats.org/officeDocument/2006/relationships/image" Target="../media/image6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13" Type="http://schemas.openxmlformats.org/officeDocument/2006/relationships/oleObject" Target="../embeddings/oleObject279.bin"/><Relationship Id="rId18" Type="http://schemas.openxmlformats.org/officeDocument/2006/relationships/image" Target="../media/image77.wmf"/><Relationship Id="rId26" Type="http://schemas.openxmlformats.org/officeDocument/2006/relationships/image" Target="../media/image100.wmf"/><Relationship Id="rId3" Type="http://schemas.openxmlformats.org/officeDocument/2006/relationships/oleObject" Target="../embeddings/oleObject273.bin"/><Relationship Id="rId21" Type="http://schemas.openxmlformats.org/officeDocument/2006/relationships/oleObject" Target="../embeddings/oleObject284.bin"/><Relationship Id="rId7" Type="http://schemas.openxmlformats.org/officeDocument/2006/relationships/oleObject" Target="../embeddings/oleObject275.bin"/><Relationship Id="rId12" Type="http://schemas.openxmlformats.org/officeDocument/2006/relationships/oleObject" Target="../embeddings/oleObject278.bin"/><Relationship Id="rId17" Type="http://schemas.openxmlformats.org/officeDocument/2006/relationships/oleObject" Target="../embeddings/oleObject282.bin"/><Relationship Id="rId25" Type="http://schemas.openxmlformats.org/officeDocument/2006/relationships/oleObject" Target="../embeddings/oleObject28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0.wmf"/><Relationship Id="rId20" Type="http://schemas.openxmlformats.org/officeDocument/2006/relationships/image" Target="../media/image90.wmf"/><Relationship Id="rId29" Type="http://schemas.openxmlformats.org/officeDocument/2006/relationships/oleObject" Target="../embeddings/oleObject288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94.wmf"/><Relationship Id="rId11" Type="http://schemas.openxmlformats.org/officeDocument/2006/relationships/oleObject" Target="../embeddings/oleObject277.bin"/><Relationship Id="rId24" Type="http://schemas.openxmlformats.org/officeDocument/2006/relationships/image" Target="../media/image125.wmf"/><Relationship Id="rId5" Type="http://schemas.openxmlformats.org/officeDocument/2006/relationships/oleObject" Target="../embeddings/oleObject274.bin"/><Relationship Id="rId15" Type="http://schemas.openxmlformats.org/officeDocument/2006/relationships/oleObject" Target="../embeddings/oleObject281.bin"/><Relationship Id="rId23" Type="http://schemas.openxmlformats.org/officeDocument/2006/relationships/oleObject" Target="../embeddings/oleObject285.bin"/><Relationship Id="rId28" Type="http://schemas.openxmlformats.org/officeDocument/2006/relationships/image" Target="../media/image126.wmf"/><Relationship Id="rId10" Type="http://schemas.openxmlformats.org/officeDocument/2006/relationships/image" Target="../media/image96.wmf"/><Relationship Id="rId19" Type="http://schemas.openxmlformats.org/officeDocument/2006/relationships/oleObject" Target="../embeddings/oleObject283.bin"/><Relationship Id="rId4" Type="http://schemas.openxmlformats.org/officeDocument/2006/relationships/image" Target="../media/image93.wmf"/><Relationship Id="rId9" Type="http://schemas.openxmlformats.org/officeDocument/2006/relationships/oleObject" Target="../embeddings/oleObject276.bin"/><Relationship Id="rId14" Type="http://schemas.openxmlformats.org/officeDocument/2006/relationships/oleObject" Target="../embeddings/oleObject280.bin"/><Relationship Id="rId22" Type="http://schemas.openxmlformats.org/officeDocument/2006/relationships/image" Target="../media/image97.wmf"/><Relationship Id="rId27" Type="http://schemas.openxmlformats.org/officeDocument/2006/relationships/oleObject" Target="../embeddings/oleObject287.bin"/><Relationship Id="rId30" Type="http://schemas.openxmlformats.org/officeDocument/2006/relationships/image" Target="../media/image127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wmf"/><Relationship Id="rId13" Type="http://schemas.openxmlformats.org/officeDocument/2006/relationships/oleObject" Target="../embeddings/oleObject294.bin"/><Relationship Id="rId18" Type="http://schemas.openxmlformats.org/officeDocument/2006/relationships/image" Target="../media/image90.wmf"/><Relationship Id="rId3" Type="http://schemas.openxmlformats.org/officeDocument/2006/relationships/oleObject" Target="../embeddings/oleObject289.bin"/><Relationship Id="rId21" Type="http://schemas.openxmlformats.org/officeDocument/2006/relationships/oleObject" Target="../embeddings/oleObject298.bin"/><Relationship Id="rId7" Type="http://schemas.openxmlformats.org/officeDocument/2006/relationships/oleObject" Target="../embeddings/oleObject291.bin"/><Relationship Id="rId12" Type="http://schemas.openxmlformats.org/officeDocument/2006/relationships/image" Target="../media/image89.wmf"/><Relationship Id="rId17" Type="http://schemas.openxmlformats.org/officeDocument/2006/relationships/oleObject" Target="../embeddings/oleObject29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7.wmf"/><Relationship Id="rId20" Type="http://schemas.openxmlformats.org/officeDocument/2006/relationships/image" Target="../media/image91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9.wmf"/><Relationship Id="rId11" Type="http://schemas.openxmlformats.org/officeDocument/2006/relationships/oleObject" Target="../embeddings/oleObject293.bin"/><Relationship Id="rId24" Type="http://schemas.openxmlformats.org/officeDocument/2006/relationships/image" Target="../media/image132.wmf"/><Relationship Id="rId5" Type="http://schemas.openxmlformats.org/officeDocument/2006/relationships/oleObject" Target="../embeddings/oleObject290.bin"/><Relationship Id="rId15" Type="http://schemas.openxmlformats.org/officeDocument/2006/relationships/oleObject" Target="../embeddings/oleObject295.bin"/><Relationship Id="rId23" Type="http://schemas.openxmlformats.org/officeDocument/2006/relationships/oleObject" Target="../embeddings/oleObject299.bin"/><Relationship Id="rId10" Type="http://schemas.openxmlformats.org/officeDocument/2006/relationships/image" Target="../media/image131.wmf"/><Relationship Id="rId19" Type="http://schemas.openxmlformats.org/officeDocument/2006/relationships/oleObject" Target="../embeddings/oleObject297.bin"/><Relationship Id="rId4" Type="http://schemas.openxmlformats.org/officeDocument/2006/relationships/image" Target="../media/image128.wmf"/><Relationship Id="rId9" Type="http://schemas.openxmlformats.org/officeDocument/2006/relationships/oleObject" Target="../embeddings/oleObject292.bin"/><Relationship Id="rId14" Type="http://schemas.openxmlformats.org/officeDocument/2006/relationships/image" Target="../media/image70.wmf"/><Relationship Id="rId22" Type="http://schemas.openxmlformats.org/officeDocument/2006/relationships/image" Target="../media/image92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oleObject" Target="../embeddings/oleObject300.bin"/><Relationship Id="rId7" Type="http://schemas.openxmlformats.org/officeDocument/2006/relationships/oleObject" Target="../embeddings/oleObject30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0.wmf"/><Relationship Id="rId5" Type="http://schemas.openxmlformats.org/officeDocument/2006/relationships/oleObject" Target="../embeddings/oleObject301.bin"/><Relationship Id="rId10" Type="http://schemas.openxmlformats.org/officeDocument/2006/relationships/image" Target="../media/image152.wmf"/><Relationship Id="rId4" Type="http://schemas.openxmlformats.org/officeDocument/2006/relationships/image" Target="../media/image149.wmf"/><Relationship Id="rId9" Type="http://schemas.openxmlformats.org/officeDocument/2006/relationships/oleObject" Target="../embeddings/oleObject303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9.bin"/><Relationship Id="rId21" Type="http://schemas.openxmlformats.org/officeDocument/2006/relationships/oleObject" Target="../embeddings/oleObject18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7.wmf"/><Relationship Id="rId22" Type="http://schemas.openxmlformats.org/officeDocument/2006/relationships/image" Target="../media/image13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5.bin"/><Relationship Id="rId3" Type="http://schemas.openxmlformats.org/officeDocument/2006/relationships/image" Target="../media/image156.png"/><Relationship Id="rId7" Type="http://schemas.openxmlformats.org/officeDocument/2006/relationships/image" Target="../media/image15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304.bin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55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g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11.wmf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6.wmf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13.w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10" Type="http://schemas.openxmlformats.org/officeDocument/2006/relationships/image" Target="../media/image10.w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2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7.wmf"/><Relationship Id="rId22" Type="http://schemas.openxmlformats.org/officeDocument/2006/relationships/image" Target="../media/image12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33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22.wmf"/><Relationship Id="rId3" Type="http://schemas.openxmlformats.org/officeDocument/2006/relationships/oleObject" Target="../embeddings/oleObject34.bin"/><Relationship Id="rId21" Type="http://schemas.openxmlformats.org/officeDocument/2006/relationships/oleObject" Target="../embeddings/oleObject43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wmf"/><Relationship Id="rId20" Type="http://schemas.openxmlformats.org/officeDocument/2006/relationships/image" Target="../media/image2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23" Type="http://schemas.openxmlformats.org/officeDocument/2006/relationships/oleObject" Target="../embeddings/oleObject44.bin"/><Relationship Id="rId10" Type="http://schemas.openxmlformats.org/officeDocument/2006/relationships/image" Target="../media/image18.w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15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20.wmf"/><Relationship Id="rId22" Type="http://schemas.openxmlformats.org/officeDocument/2006/relationships/image" Target="../media/image2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Deep </a:t>
            </a:r>
            <a:r>
              <a:rPr lang="en-US" altLang="ko-KR" dirty="0"/>
              <a:t>Learning </a:t>
            </a:r>
            <a:r>
              <a:rPr lang="en-US" altLang="ko-KR" dirty="0" smtClean="0"/>
              <a:t>Lecture – 1</a:t>
            </a:r>
            <a:br>
              <a:rPr lang="en-US" altLang="ko-KR" dirty="0" smtClean="0"/>
            </a:br>
            <a:r>
              <a:rPr lang="en-US" altLang="ko-KR" dirty="0" smtClean="0"/>
              <a:t>(CNN)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Sukho</a:t>
            </a:r>
            <a:r>
              <a:rPr lang="en-US" altLang="ko-KR" dirty="0" smtClean="0"/>
              <a:t> Lee(</a:t>
            </a:r>
            <a:r>
              <a:rPr lang="ko-KR" altLang="en-US" dirty="0" smtClean="0"/>
              <a:t>이석호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r>
              <a:rPr lang="en-US" altLang="ko-KR" dirty="0" err="1" smtClean="0"/>
              <a:t>Dongseo</a:t>
            </a:r>
            <a:r>
              <a:rPr lang="en-US" altLang="ko-KR" dirty="0" smtClean="0"/>
              <a:t> Univ.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@</a:t>
            </a:r>
            <a:r>
              <a:rPr lang="ko-KR" altLang="en-US" dirty="0" smtClean="0"/>
              <a:t>울산대학교 </a:t>
            </a:r>
            <a:r>
              <a:rPr lang="en-US" altLang="ko-KR" dirty="0" smtClean="0"/>
              <a:t>2018.1.15~16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53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67544" y="1073178"/>
            <a:ext cx="4184931" cy="3939998"/>
            <a:chOff x="963133" y="540053"/>
            <a:chExt cx="6541669" cy="5409227"/>
          </a:xfrm>
        </p:grpSpPr>
        <p:sp>
          <p:nvSpPr>
            <p:cNvPr id="4" name="타원 3"/>
            <p:cNvSpPr/>
            <p:nvPr/>
          </p:nvSpPr>
          <p:spPr>
            <a:xfrm>
              <a:off x="3923928" y="76470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923928" y="224521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923928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923928" y="534156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268539" y="227687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268539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1988840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3133" y="2564904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3133" y="198021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47664" y="256490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531645" y="1068563"/>
              <a:ext cx="1736894" cy="1512168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531645" y="2549078"/>
              <a:ext cx="1736894" cy="31653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531645" y="2580731"/>
              <a:ext cx="1736894" cy="1480515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531645" y="2708920"/>
              <a:ext cx="1736894" cy="2936502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740977"/>
                </p:ext>
              </p:extLst>
            </p:nvPr>
          </p:nvGraphicFramePr>
          <p:xfrm>
            <a:off x="4442647" y="1733425"/>
            <a:ext cx="543161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50" name="수식" r:id="rId3" imgW="253800" imgH="241200" progId="Equation.3">
                    <p:embed/>
                  </p:oleObj>
                </mc:Choice>
                <mc:Fallback>
                  <p:oleObj name="수식" r:id="rId3" imgW="2538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42647" y="1733425"/>
                          <a:ext cx="543161" cy="5169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490365"/>
                </p:ext>
              </p:extLst>
            </p:nvPr>
          </p:nvGraphicFramePr>
          <p:xfrm>
            <a:off x="4891027" y="2743047"/>
            <a:ext cx="545069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51" name="수식" r:id="rId5" imgW="279360" imgH="241200" progId="Equation.3">
                    <p:embed/>
                  </p:oleObj>
                </mc:Choice>
                <mc:Fallback>
                  <p:oleObj name="수식" r:id="rId5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1027" y="2743047"/>
                          <a:ext cx="545069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99535567"/>
                </p:ext>
              </p:extLst>
            </p:nvPr>
          </p:nvGraphicFramePr>
          <p:xfrm>
            <a:off x="4978568" y="3627395"/>
            <a:ext cx="545070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52" name="수식" r:id="rId7" imgW="279360" imgH="241200" progId="Equation.3">
                    <p:embed/>
                  </p:oleObj>
                </mc:Choice>
                <mc:Fallback>
                  <p:oleObj name="수식" r:id="rId7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8568" y="3627395"/>
                          <a:ext cx="545070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9118516"/>
                </p:ext>
              </p:extLst>
            </p:nvPr>
          </p:nvGraphicFramePr>
          <p:xfrm>
            <a:off x="5252259" y="5047303"/>
            <a:ext cx="543877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53" name="수식" r:id="rId9" imgW="279360" imgH="241200" progId="Equation.3">
                    <p:embed/>
                  </p:oleObj>
                </mc:Choice>
                <mc:Fallback>
                  <p:oleObj name="수식" r:id="rId9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2259" y="5047303"/>
                          <a:ext cx="543877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442647" y="1283423"/>
              <a:ext cx="1914890" cy="25629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442647" y="2763938"/>
              <a:ext cx="1825892" cy="12973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531645" y="4061246"/>
              <a:ext cx="17368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531645" y="4276106"/>
              <a:ext cx="1825892" cy="13693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118158" y="2429514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92280" y="3903439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1156604" y="540053"/>
              <a:ext cx="2771929" cy="1424214"/>
            </a:xfrm>
            <a:custGeom>
              <a:avLst/>
              <a:gdLst>
                <a:gd name="connsiteX0" fmla="*/ 113396 w 2771929"/>
                <a:gd name="connsiteY0" fmla="*/ 1424214 h 1424214"/>
                <a:gd name="connsiteX1" fmla="*/ 96463 w 2771929"/>
                <a:gd name="connsiteY1" fmla="*/ 619880 h 1424214"/>
                <a:gd name="connsiteX2" fmla="*/ 1154796 w 2771929"/>
                <a:gd name="connsiteY2" fmla="*/ 1814 h 1424214"/>
                <a:gd name="connsiteX3" fmla="*/ 2771929 w 2771929"/>
                <a:gd name="connsiteY3" fmla="*/ 467480 h 14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1929" h="1424214">
                  <a:moveTo>
                    <a:pt x="113396" y="1424214"/>
                  </a:moveTo>
                  <a:cubicBezTo>
                    <a:pt x="18146" y="1140580"/>
                    <a:pt x="-77104" y="856947"/>
                    <a:pt x="96463" y="619880"/>
                  </a:cubicBezTo>
                  <a:cubicBezTo>
                    <a:pt x="270030" y="382813"/>
                    <a:pt x="708885" y="27214"/>
                    <a:pt x="1154796" y="1814"/>
                  </a:cubicBezTo>
                  <a:cubicBezTo>
                    <a:pt x="1600707" y="-23586"/>
                    <a:pt x="2186318" y="221947"/>
                    <a:pt x="2771929" y="4674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116667" y="2243667"/>
              <a:ext cx="1794933" cy="245533"/>
            </a:xfrm>
            <a:custGeom>
              <a:avLst/>
              <a:gdLst>
                <a:gd name="connsiteX0" fmla="*/ 0 w 1794933"/>
                <a:gd name="connsiteY0" fmla="*/ 0 h 245533"/>
                <a:gd name="connsiteX1" fmla="*/ 1794933 w 1794933"/>
                <a:gd name="connsiteY1" fmla="*/ 245533 h 24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4933" h="245533">
                  <a:moveTo>
                    <a:pt x="0" y="0"/>
                  </a:moveTo>
                  <a:lnTo>
                    <a:pt x="1794933" y="24553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052489" y="3149600"/>
              <a:ext cx="2901444" cy="1050154"/>
            </a:xfrm>
            <a:custGeom>
              <a:avLst/>
              <a:gdLst>
                <a:gd name="connsiteX0" fmla="*/ 158244 w 2901444"/>
                <a:gd name="connsiteY0" fmla="*/ 0 h 1050154"/>
                <a:gd name="connsiteX1" fmla="*/ 302178 w 2901444"/>
                <a:gd name="connsiteY1" fmla="*/ 965200 h 1050154"/>
                <a:gd name="connsiteX2" fmla="*/ 2901444 w 2901444"/>
                <a:gd name="connsiteY2" fmla="*/ 939800 h 10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1444" h="1050154">
                  <a:moveTo>
                    <a:pt x="158244" y="0"/>
                  </a:moveTo>
                  <a:cubicBezTo>
                    <a:pt x="1611" y="404283"/>
                    <a:pt x="-155022" y="808567"/>
                    <a:pt x="302178" y="965200"/>
                  </a:cubicBezTo>
                  <a:cubicBezTo>
                    <a:pt x="759378" y="1121833"/>
                    <a:pt x="1830411" y="1030816"/>
                    <a:pt x="2901444" y="939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802554" y="3166533"/>
              <a:ext cx="2134446" cy="2627037"/>
            </a:xfrm>
            <a:custGeom>
              <a:avLst/>
              <a:gdLst>
                <a:gd name="connsiteX0" fmla="*/ 43179 w 2134446"/>
                <a:gd name="connsiteY0" fmla="*/ 0 h 2627037"/>
                <a:gd name="connsiteX1" fmla="*/ 43179 w 2134446"/>
                <a:gd name="connsiteY1" fmla="*/ 1676400 h 2627037"/>
                <a:gd name="connsiteX2" fmla="*/ 491913 w 2134446"/>
                <a:gd name="connsiteY2" fmla="*/ 2548467 h 2627037"/>
                <a:gd name="connsiteX3" fmla="*/ 2134446 w 2134446"/>
                <a:gd name="connsiteY3" fmla="*/ 2531534 h 262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4446" h="2627037">
                  <a:moveTo>
                    <a:pt x="43179" y="0"/>
                  </a:moveTo>
                  <a:cubicBezTo>
                    <a:pt x="5784" y="625828"/>
                    <a:pt x="-31610" y="1251656"/>
                    <a:pt x="43179" y="1676400"/>
                  </a:cubicBezTo>
                  <a:cubicBezTo>
                    <a:pt x="117968" y="2101144"/>
                    <a:pt x="143369" y="2405945"/>
                    <a:pt x="491913" y="2548467"/>
                  </a:cubicBezTo>
                  <a:cubicBezTo>
                    <a:pt x="840457" y="2690989"/>
                    <a:pt x="1487451" y="2611261"/>
                    <a:pt x="2134446" y="25315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51520" y="5605089"/>
            <a:ext cx="6261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/>
              <a:t>                + -</a:t>
            </a:r>
            <a:r>
              <a:rPr lang="en-US" altLang="ko-KR" sz="2400" dirty="0" smtClean="0">
                <a:solidFill>
                  <a:srgbClr val="00B050"/>
                </a:solidFill>
              </a:rPr>
              <a:t>1</a:t>
            </a:r>
            <a:r>
              <a:rPr lang="en-US" altLang="ko-KR" sz="2400" dirty="0" smtClean="0"/>
              <a:t>                 +  -</a:t>
            </a:r>
            <a:r>
              <a:rPr lang="en-US" altLang="ko-KR" sz="2400" dirty="0" smtClean="0">
                <a:solidFill>
                  <a:srgbClr val="FFC000"/>
                </a:solidFill>
              </a:rPr>
              <a:t>1</a:t>
            </a:r>
            <a:r>
              <a:rPr lang="en-US" altLang="ko-KR" sz="2400" dirty="0" smtClean="0"/>
              <a:t>                + 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036532"/>
              </p:ext>
            </p:extLst>
          </p:nvPr>
        </p:nvGraphicFramePr>
        <p:xfrm>
          <a:off x="1432570" y="5575771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4" name="수식" r:id="rId11" imgW="368280" imgH="241200" progId="Equation.3">
                  <p:embed/>
                </p:oleObj>
              </mc:Choice>
              <mc:Fallback>
                <p:oleObj name="수식" r:id="rId11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2570" y="5575771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357393"/>
              </p:ext>
            </p:extLst>
          </p:nvPr>
        </p:nvGraphicFramePr>
        <p:xfrm>
          <a:off x="2859733" y="5563071"/>
          <a:ext cx="8175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5" name="수식" r:id="rId13" imgW="380880" imgH="241200" progId="Equation.3">
                  <p:embed/>
                </p:oleObj>
              </mc:Choice>
              <mc:Fallback>
                <p:oleObj name="수식" r:id="rId13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733" y="5563071"/>
                        <a:ext cx="8175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3520016"/>
              </p:ext>
            </p:extLst>
          </p:nvPr>
        </p:nvGraphicFramePr>
        <p:xfrm>
          <a:off x="4515495" y="5563071"/>
          <a:ext cx="8191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6" name="수식" r:id="rId15" imgW="380880" imgH="241200" progId="Equation.3">
                  <p:embed/>
                </p:oleObj>
              </mc:Choice>
              <mc:Fallback>
                <p:oleObj name="수식" r:id="rId15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5495" y="5563071"/>
                        <a:ext cx="8191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623993"/>
              </p:ext>
            </p:extLst>
          </p:nvPr>
        </p:nvGraphicFramePr>
        <p:xfrm>
          <a:off x="5985520" y="5571009"/>
          <a:ext cx="8477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7" name="수식" r:id="rId17" imgW="393480" imgH="241200" progId="Equation.3">
                  <p:embed/>
                </p:oleObj>
              </mc:Choice>
              <mc:Fallback>
                <p:oleObj name="수식" r:id="rId17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5520" y="5571009"/>
                        <a:ext cx="8477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933872" y="844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63688" y="328302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-1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10600" y="199616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07704" y="44351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944338"/>
              </p:ext>
            </p:extLst>
          </p:nvPr>
        </p:nvGraphicFramePr>
        <p:xfrm>
          <a:off x="6372200" y="977466"/>
          <a:ext cx="1082675" cy="1780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8" name="수식" r:id="rId19" imgW="609480" imgH="1015920" progId="Equation.3">
                  <p:embed/>
                </p:oleObj>
              </mc:Choice>
              <mc:Fallback>
                <p:oleObj name="수식" r:id="rId19" imgW="609480" imgH="1015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977466"/>
                        <a:ext cx="1082675" cy="1780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940152" y="3356992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6444208" y="3358956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940152" y="3863012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444208" y="3863012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8" name="개체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168982"/>
              </p:ext>
            </p:extLst>
          </p:nvPr>
        </p:nvGraphicFramePr>
        <p:xfrm>
          <a:off x="5982925" y="3402996"/>
          <a:ext cx="428625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9" name="수식" r:id="rId21" imgW="241200" imgH="203040" progId="Equation.3">
                  <p:embed/>
                </p:oleObj>
              </mc:Choice>
              <mc:Fallback>
                <p:oleObj name="수식" r:id="rId21" imgW="241200" imgH="203040" progId="Equation.3">
                  <p:embed/>
                  <p:pic>
                    <p:nvPicPr>
                      <p:cNvPr id="0" name="개체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2925" y="3402996"/>
                        <a:ext cx="428625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개체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227152"/>
              </p:ext>
            </p:extLst>
          </p:nvPr>
        </p:nvGraphicFramePr>
        <p:xfrm>
          <a:off x="6455587" y="3416256"/>
          <a:ext cx="4508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0" name="수식" r:id="rId23" imgW="253800" imgH="203040" progId="Equation.3">
                  <p:embed/>
                </p:oleObj>
              </mc:Choice>
              <mc:Fallback>
                <p:oleObj name="수식" r:id="rId23" imgW="253800" imgH="203040" progId="Equation.3">
                  <p:embed/>
                  <p:pic>
                    <p:nvPicPr>
                      <p:cNvPr id="0" name="개체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5587" y="3416256"/>
                        <a:ext cx="45085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915696"/>
              </p:ext>
            </p:extLst>
          </p:nvPr>
        </p:nvGraphicFramePr>
        <p:xfrm>
          <a:off x="5979502" y="3964178"/>
          <a:ext cx="4508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1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개체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502" y="3964178"/>
                        <a:ext cx="45085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96431"/>
              </p:ext>
            </p:extLst>
          </p:nvPr>
        </p:nvGraphicFramePr>
        <p:xfrm>
          <a:off x="6476866" y="3973723"/>
          <a:ext cx="45085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2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개체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6866" y="3973723"/>
                        <a:ext cx="45085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직사각형 51"/>
          <p:cNvSpPr/>
          <p:nvPr/>
        </p:nvSpPr>
        <p:spPr>
          <a:xfrm>
            <a:off x="7740352" y="3366342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8244408" y="3368306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7740352" y="3872362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8244408" y="3872362"/>
            <a:ext cx="504056" cy="511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8255373" y="4916141"/>
            <a:ext cx="432805" cy="43280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7801474" y="5372459"/>
            <a:ext cx="432805" cy="43280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7812360" y="4929287"/>
            <a:ext cx="432805" cy="432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8255373" y="5372459"/>
            <a:ext cx="432805" cy="432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092280" y="3564305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endParaRPr lang="ko-KR" altLang="en-US" sz="3200" dirty="0"/>
          </a:p>
        </p:txBody>
      </p:sp>
      <p:sp>
        <p:nvSpPr>
          <p:cNvPr id="65" name="TextBox 64"/>
          <p:cNvSpPr txBox="1"/>
          <p:nvPr/>
        </p:nvSpPr>
        <p:spPr>
          <a:xfrm>
            <a:off x="7876237" y="4437112"/>
            <a:ext cx="800219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 smtClean="0"/>
              <a:t>=</a:t>
            </a:r>
            <a:endParaRPr lang="ko-KR" altLang="en-US" sz="4000" dirty="0"/>
          </a:p>
        </p:txBody>
      </p:sp>
      <p:sp>
        <p:nvSpPr>
          <p:cNvPr id="66" name="아래쪽 화살표 65"/>
          <p:cNvSpPr/>
          <p:nvPr/>
        </p:nvSpPr>
        <p:spPr>
          <a:xfrm>
            <a:off x="6948264" y="2785702"/>
            <a:ext cx="504056" cy="313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55776" y="241159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009596" y="241159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441644" y="241159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55776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987824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19872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55776" y="328657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87824" y="328657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19872" y="328657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68144" y="329259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68144" y="241159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004048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436096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8144" y="28545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36096" y="24224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04048" y="328657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436096" y="328657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004048" y="241159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71800" y="377045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Human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436096" y="377974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dog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4" name="제목 7"/>
          <p:cNvSpPr txBox="1">
            <a:spLocks/>
          </p:cNvSpPr>
          <p:nvPr/>
        </p:nvSpPr>
        <p:spPr>
          <a:xfrm>
            <a:off x="683568" y="404664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Very simple 3x3 image recognition</a:t>
            </a:r>
            <a:endParaRPr lang="ko-KR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6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97158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29206" y="26243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83026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97158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29206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61254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97158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29206" y="34993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61254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386453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91408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69636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69636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358750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58750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58750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8750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86453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932067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1393371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698171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957943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1338943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785257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871221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1214664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565286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00192" y="3056378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779912" y="441843"/>
            <a:ext cx="2604643" cy="27014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</p:cNvCxnSpPr>
          <p:nvPr/>
        </p:nvCxnSpPr>
        <p:spPr>
          <a:xfrm>
            <a:off x="3784867" y="1122721"/>
            <a:ext cx="2515325" cy="21212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>
            <a:off x="3763095" y="1862729"/>
            <a:ext cx="2537097" cy="1490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>
            <a:off x="3763095" y="2661509"/>
            <a:ext cx="2537097" cy="691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752209" y="3353199"/>
            <a:ext cx="2547983" cy="1179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752209" y="3353199"/>
            <a:ext cx="2547983" cy="910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752209" y="3353199"/>
            <a:ext cx="2547983" cy="1630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694588" y="3563083"/>
            <a:ext cx="2689967" cy="20138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6"/>
          </p:cNvCxnSpPr>
          <p:nvPr/>
        </p:nvCxnSpPr>
        <p:spPr>
          <a:xfrm flipV="1">
            <a:off x="3779912" y="3650020"/>
            <a:ext cx="2604643" cy="26905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653332"/>
              </p:ext>
            </p:extLst>
          </p:nvPr>
        </p:nvGraphicFramePr>
        <p:xfrm>
          <a:off x="4355976" y="692696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29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개체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692696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041745"/>
              </p:ext>
            </p:extLst>
          </p:nvPr>
        </p:nvGraphicFramePr>
        <p:xfrm>
          <a:off x="4117975" y="1344613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0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1344613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801440"/>
              </p:ext>
            </p:extLst>
          </p:nvPr>
        </p:nvGraphicFramePr>
        <p:xfrm>
          <a:off x="4151313" y="199390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1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3" y="199390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13763"/>
              </p:ext>
            </p:extLst>
          </p:nvPr>
        </p:nvGraphicFramePr>
        <p:xfrm>
          <a:off x="4056063" y="2641600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2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개체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063" y="2641600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141298"/>
              </p:ext>
            </p:extLst>
          </p:nvPr>
        </p:nvGraphicFramePr>
        <p:xfrm>
          <a:off x="4006850" y="3144838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3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개체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6850" y="3144838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860006"/>
              </p:ext>
            </p:extLst>
          </p:nvPr>
        </p:nvGraphicFramePr>
        <p:xfrm>
          <a:off x="3984625" y="372110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4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개체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5" y="372110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69208"/>
              </p:ext>
            </p:extLst>
          </p:nvPr>
        </p:nvGraphicFramePr>
        <p:xfrm>
          <a:off x="3923928" y="4369544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5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개체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4369544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767942"/>
              </p:ext>
            </p:extLst>
          </p:nvPr>
        </p:nvGraphicFramePr>
        <p:xfrm>
          <a:off x="3935413" y="5018088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6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개체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3" y="5018088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108665"/>
              </p:ext>
            </p:extLst>
          </p:nvPr>
        </p:nvGraphicFramePr>
        <p:xfrm>
          <a:off x="3923928" y="559368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7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개체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59368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9635790"/>
              </p:ext>
            </p:extLst>
          </p:nvPr>
        </p:nvGraphicFramePr>
        <p:xfrm>
          <a:off x="7466816" y="1538962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8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816" y="1538962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69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1608786" y="3517911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1608786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44690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176738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608786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176738" y="264779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44690" y="351189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176738" y="3511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744690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386453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391408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69636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369636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358750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358750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358750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358750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386453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932067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1393371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698171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957943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1338943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785257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871221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1214664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565286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300192" y="3056378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779912" y="441843"/>
            <a:ext cx="2604643" cy="2701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</p:cNvCxnSpPr>
          <p:nvPr/>
        </p:nvCxnSpPr>
        <p:spPr>
          <a:xfrm>
            <a:off x="3784867" y="1122721"/>
            <a:ext cx="2515325" cy="21212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>
            <a:off x="3763095" y="1862729"/>
            <a:ext cx="2537097" cy="14904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>
            <a:off x="3763095" y="2661509"/>
            <a:ext cx="2537097" cy="691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752209" y="3353199"/>
            <a:ext cx="2547983" cy="1179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752209" y="3353199"/>
            <a:ext cx="2547983" cy="910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752209" y="3353199"/>
            <a:ext cx="2547983" cy="1630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694588" y="3563083"/>
            <a:ext cx="2689967" cy="20138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6"/>
          </p:cNvCxnSpPr>
          <p:nvPr/>
        </p:nvCxnSpPr>
        <p:spPr>
          <a:xfrm flipV="1">
            <a:off x="3779912" y="3650020"/>
            <a:ext cx="2604643" cy="26905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467446"/>
              </p:ext>
            </p:extLst>
          </p:nvPr>
        </p:nvGraphicFramePr>
        <p:xfrm>
          <a:off x="4333875" y="69215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2" name="수식" r:id="rId3" imgW="241200" imgH="203040" progId="Equation.3">
                  <p:embed/>
                </p:oleObj>
              </mc:Choice>
              <mc:Fallback>
                <p:oleObj name="수식" r:id="rId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3875" y="69215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372991"/>
              </p:ext>
            </p:extLst>
          </p:nvPr>
        </p:nvGraphicFramePr>
        <p:xfrm>
          <a:off x="4106863" y="13446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3" name="수식" r:id="rId5" imgW="253800" imgH="203040" progId="Equation.3">
                  <p:embed/>
                </p:oleObj>
              </mc:Choice>
              <mc:Fallback>
                <p:oleObj name="수식" r:id="rId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63" y="13446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920850"/>
              </p:ext>
            </p:extLst>
          </p:nvPr>
        </p:nvGraphicFramePr>
        <p:xfrm>
          <a:off x="4129088" y="199390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4" name="수식" r:id="rId7" imgW="253800" imgH="203040" progId="Equation.3">
                  <p:embed/>
                </p:oleObj>
              </mc:Choice>
              <mc:Fallback>
                <p:oleObj name="수식" r:id="rId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9088" y="199390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814111"/>
              </p:ext>
            </p:extLst>
          </p:nvPr>
        </p:nvGraphicFramePr>
        <p:xfrm>
          <a:off x="4044950" y="264160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5" name="수식" r:id="rId9" imgW="253800" imgH="203040" progId="Equation.3">
                  <p:embed/>
                </p:oleObj>
              </mc:Choice>
              <mc:Fallback>
                <p:oleObj name="수식" r:id="rId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264160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976771"/>
              </p:ext>
            </p:extLst>
          </p:nvPr>
        </p:nvGraphicFramePr>
        <p:xfrm>
          <a:off x="3984625" y="314483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6" name="수식" r:id="rId11" imgW="253800" imgH="203040" progId="Equation.3">
                  <p:embed/>
                </p:oleObj>
              </mc:Choice>
              <mc:Fallback>
                <p:oleObj name="수식" r:id="rId1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4625" y="314483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095000"/>
              </p:ext>
            </p:extLst>
          </p:nvPr>
        </p:nvGraphicFramePr>
        <p:xfrm>
          <a:off x="3973513" y="372110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7" name="수식" r:id="rId13" imgW="253800" imgH="203040" progId="Equation.3">
                  <p:embed/>
                </p:oleObj>
              </mc:Choice>
              <mc:Fallback>
                <p:oleObj name="수식" r:id="rId1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3513" y="372110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989917"/>
              </p:ext>
            </p:extLst>
          </p:nvPr>
        </p:nvGraphicFramePr>
        <p:xfrm>
          <a:off x="3913188" y="436880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8" name="수식" r:id="rId15" imgW="253800" imgH="203040" progId="Equation.3">
                  <p:embed/>
                </p:oleObj>
              </mc:Choice>
              <mc:Fallback>
                <p:oleObj name="수식" r:id="rId1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436880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062202"/>
              </p:ext>
            </p:extLst>
          </p:nvPr>
        </p:nvGraphicFramePr>
        <p:xfrm>
          <a:off x="3913188" y="5018088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9" name="수식" r:id="rId17" imgW="253800" imgH="203040" progId="Equation.3">
                  <p:embed/>
                </p:oleObj>
              </mc:Choice>
              <mc:Fallback>
                <p:oleObj name="수식" r:id="rId1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188" y="5018088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688296"/>
              </p:ext>
            </p:extLst>
          </p:nvPr>
        </p:nvGraphicFramePr>
        <p:xfrm>
          <a:off x="3902075" y="5594350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0" name="수식" r:id="rId19" imgW="253800" imgH="203040" progId="Equation.3">
                  <p:embed/>
                </p:oleObj>
              </mc:Choice>
              <mc:Fallback>
                <p:oleObj name="수식" r:id="rId1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075" y="5594350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132566"/>
              </p:ext>
            </p:extLst>
          </p:nvPr>
        </p:nvGraphicFramePr>
        <p:xfrm>
          <a:off x="7456488" y="1538288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1" name="수식" r:id="rId21" imgW="520560" imgH="1879560" progId="Equation.3">
                  <p:embed/>
                </p:oleObj>
              </mc:Choice>
              <mc:Fallback>
                <p:oleObj name="수식" r:id="rId2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6488" y="1538288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57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39552" y="262433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93372" y="26243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7504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600" y="30672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7504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9552" y="34993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71600" y="34993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553088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2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782521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3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093679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4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89391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5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5747113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6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148357"/>
              </p:ext>
            </p:extLst>
          </p:nvPr>
        </p:nvGraphicFramePr>
        <p:xfrm>
          <a:off x="3394971" y="328905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7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28905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977697"/>
              </p:ext>
            </p:extLst>
          </p:nvPr>
        </p:nvGraphicFramePr>
        <p:xfrm>
          <a:off x="3334274" y="3937496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8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3937496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357257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9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502370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0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633570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1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356766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2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577014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3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45654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4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개체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62938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5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개체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705269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6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개체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5921547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7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개체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210245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8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개체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832253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9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개체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992192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0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개체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382191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1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개체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41277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9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-1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711105" y="5939988"/>
            <a:ext cx="160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9</a:t>
            </a:r>
            <a:r>
              <a:rPr lang="en-US" altLang="ko-KR" dirty="0" smtClean="0"/>
              <a:t> &gt; </a:t>
            </a:r>
            <a:r>
              <a:rPr lang="en-US" altLang="ko-KR" dirty="0" smtClean="0">
                <a:solidFill>
                  <a:srgbClr val="FF0000"/>
                </a:solidFill>
              </a:rPr>
              <a:t>-1</a:t>
            </a:r>
            <a:r>
              <a:rPr lang="en-US" altLang="ko-KR" dirty="0" smtClean="0"/>
              <a:t>  :  Human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86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949828" y="3517911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49828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85732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517780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49828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17780" y="264779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5732" y="351189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517780" y="3511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5732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714291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6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904842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7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453931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8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74510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49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049571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0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2702345"/>
              </p:ext>
            </p:extLst>
          </p:nvPr>
        </p:nvGraphicFramePr>
        <p:xfrm>
          <a:off x="3394971" y="328905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1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28905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520945"/>
              </p:ext>
            </p:extLst>
          </p:nvPr>
        </p:nvGraphicFramePr>
        <p:xfrm>
          <a:off x="3334274" y="3937496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2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3937496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91774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3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154722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4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692030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5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72628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6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399575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7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836605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8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54183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59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674070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0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153151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1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05318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2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126274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3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091210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4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101448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165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268760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-1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</a:rPr>
              <a:t>9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-1</a:t>
            </a:r>
            <a:r>
              <a:rPr lang="en-US" altLang="ko-KR" dirty="0" smtClean="0"/>
              <a:t> &lt; </a:t>
            </a:r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r>
              <a:rPr lang="en-US" altLang="ko-KR" dirty="0" smtClean="0"/>
              <a:t> : dog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1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69908" y="140790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01956" y="14079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34004" y="140790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69908" y="18399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01956" y="18399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69908" y="2282889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01956" y="228288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34004" y="2282889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34004" y="183995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47237" y="1813085"/>
            <a:ext cx="189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Human without arm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3275856" y="1706825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2555776" y="392217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1691680" y="436510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123728" y="436510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555776" y="436510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123728" y="392217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1691680" y="479715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2123728" y="479715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691680" y="392217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555776" y="479715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/>
          <p:cNvSpPr txBox="1"/>
          <p:nvPr/>
        </p:nvSpPr>
        <p:spPr>
          <a:xfrm>
            <a:off x="4357965" y="4300707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Dog without hind leg</a:t>
            </a:r>
            <a:endParaRPr lang="ko-KR" altLang="en-US" dirty="0"/>
          </a:p>
        </p:txBody>
      </p:sp>
      <p:sp>
        <p:nvSpPr>
          <p:cNvPr id="95" name="오른쪽 화살표 94"/>
          <p:cNvSpPr/>
          <p:nvPr/>
        </p:nvSpPr>
        <p:spPr>
          <a:xfrm>
            <a:off x="3275856" y="4227105"/>
            <a:ext cx="93610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24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/>
          <p:cNvSpPr/>
          <p:nvPr/>
        </p:nvSpPr>
        <p:spPr>
          <a:xfrm>
            <a:off x="107504" y="265449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39552" y="265449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993372" y="265449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107504" y="309742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539552" y="309742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107504" y="35294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561324" y="352947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971600" y="35294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993372" y="308653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361586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4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620260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5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850496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6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335941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7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591883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8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389028"/>
              </p:ext>
            </p:extLst>
          </p:nvPr>
        </p:nvGraphicFramePr>
        <p:xfrm>
          <a:off x="3394971" y="343344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79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43344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896477"/>
              </p:ext>
            </p:extLst>
          </p:nvPr>
        </p:nvGraphicFramePr>
        <p:xfrm>
          <a:off x="3351287" y="408151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0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87" y="408151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72540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1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699219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2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317792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3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25947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4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882459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5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918753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6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059427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7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74353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8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184764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9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648855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0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60844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1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939229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2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030815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3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41277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7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-3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7</a:t>
            </a:r>
            <a:r>
              <a:rPr lang="en-US" altLang="ko-KR" dirty="0" smtClean="0"/>
              <a:t> &gt; </a:t>
            </a:r>
            <a:r>
              <a:rPr lang="en-US" altLang="ko-KR" dirty="0" smtClean="0">
                <a:solidFill>
                  <a:srgbClr val="FF0000"/>
                </a:solidFill>
              </a:rPr>
              <a:t>-3</a:t>
            </a:r>
            <a:r>
              <a:rPr lang="en-US" altLang="ko-KR" dirty="0" smtClean="0"/>
              <a:t>  Human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8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032722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6862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0067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032722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00674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68626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00674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68626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032722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96799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01754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79982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79982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769096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769096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769096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769096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96799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342413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03717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08517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368289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749289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95603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281567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25010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975632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812346" y="582015"/>
            <a:ext cx="576064" cy="5936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11" idx="6"/>
            <a:endCxn id="31" idx="1"/>
          </p:cNvCxnSpPr>
          <p:nvPr/>
        </p:nvCxnSpPr>
        <p:spPr>
          <a:xfrm>
            <a:off x="3190258" y="441843"/>
            <a:ext cx="2706451" cy="227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2" idx="6"/>
            <a:endCxn id="31" idx="2"/>
          </p:cNvCxnSpPr>
          <p:nvPr/>
        </p:nvCxnSpPr>
        <p:spPr>
          <a:xfrm flipV="1">
            <a:off x="3195213" y="878836"/>
            <a:ext cx="2617133" cy="2438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6"/>
            <a:endCxn id="31" idx="2"/>
          </p:cNvCxnSpPr>
          <p:nvPr/>
        </p:nvCxnSpPr>
        <p:spPr>
          <a:xfrm flipV="1">
            <a:off x="3173441" y="878836"/>
            <a:ext cx="2638905" cy="9838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4" idx="6"/>
            <a:endCxn id="31" idx="2"/>
          </p:cNvCxnSpPr>
          <p:nvPr/>
        </p:nvCxnSpPr>
        <p:spPr>
          <a:xfrm flipV="1">
            <a:off x="3173441" y="878836"/>
            <a:ext cx="2638905" cy="1782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15" idx="6"/>
            <a:endCxn id="31" idx="2"/>
          </p:cNvCxnSpPr>
          <p:nvPr/>
        </p:nvCxnSpPr>
        <p:spPr>
          <a:xfrm flipV="1">
            <a:off x="3162555" y="878836"/>
            <a:ext cx="2649791" cy="25923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6" idx="6"/>
            <a:endCxn id="31" idx="2"/>
          </p:cNvCxnSpPr>
          <p:nvPr/>
        </p:nvCxnSpPr>
        <p:spPr>
          <a:xfrm flipV="1">
            <a:off x="3162555" y="878836"/>
            <a:ext cx="2649791" cy="33844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6"/>
            <a:endCxn id="31" idx="2"/>
          </p:cNvCxnSpPr>
          <p:nvPr/>
        </p:nvCxnSpPr>
        <p:spPr>
          <a:xfrm flipV="1">
            <a:off x="3162555" y="878836"/>
            <a:ext cx="2649791" cy="41045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8" idx="7"/>
            <a:endCxn id="31" idx="3"/>
          </p:cNvCxnSpPr>
          <p:nvPr/>
        </p:nvCxnSpPr>
        <p:spPr>
          <a:xfrm flipV="1">
            <a:off x="3104934" y="1088720"/>
            <a:ext cx="2791775" cy="4488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9" idx="7"/>
          </p:cNvCxnSpPr>
          <p:nvPr/>
        </p:nvCxnSpPr>
        <p:spPr>
          <a:xfrm flipV="1">
            <a:off x="3132637" y="1178964"/>
            <a:ext cx="2878288" cy="5035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526493"/>
              </p:ext>
            </p:extLst>
          </p:nvPr>
        </p:nvGraphicFramePr>
        <p:xfrm>
          <a:off x="3766322" y="260648"/>
          <a:ext cx="38417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0" name="수식" r:id="rId3" imgW="215640" imgH="203040" progId="Equation.3">
                  <p:embed/>
                </p:oleObj>
              </mc:Choice>
              <mc:Fallback>
                <p:oleObj name="수식" r:id="rId3" imgW="2156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22" y="260648"/>
                        <a:ext cx="38417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34782"/>
              </p:ext>
            </p:extLst>
          </p:nvPr>
        </p:nvGraphicFramePr>
        <p:xfrm>
          <a:off x="3528321" y="912565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1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321" y="912565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089634"/>
              </p:ext>
            </p:extLst>
          </p:nvPr>
        </p:nvGraphicFramePr>
        <p:xfrm>
          <a:off x="3561659" y="156185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2" name="수식" r:id="rId7" imgW="228600" imgH="203040" progId="Equation.3">
                  <p:embed/>
                </p:oleObj>
              </mc:Choice>
              <mc:Fallback>
                <p:oleObj name="수식" r:id="rId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1659" y="156185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개체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848465"/>
              </p:ext>
            </p:extLst>
          </p:nvPr>
        </p:nvGraphicFramePr>
        <p:xfrm>
          <a:off x="3466409" y="2209552"/>
          <a:ext cx="4302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3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6409" y="2209552"/>
                        <a:ext cx="4302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096102"/>
              </p:ext>
            </p:extLst>
          </p:nvPr>
        </p:nvGraphicFramePr>
        <p:xfrm>
          <a:off x="3417196" y="271279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4" name="수식" r:id="rId11" imgW="228600" imgH="203040" progId="Equation.3">
                  <p:embed/>
                </p:oleObj>
              </mc:Choice>
              <mc:Fallback>
                <p:oleObj name="수식" r:id="rId11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196" y="271279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802695"/>
              </p:ext>
            </p:extLst>
          </p:nvPr>
        </p:nvGraphicFramePr>
        <p:xfrm>
          <a:off x="3394971" y="3433440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5" name="수식" r:id="rId13" imgW="241200" imgH="203040" progId="Equation.3">
                  <p:embed/>
                </p:oleObj>
              </mc:Choice>
              <mc:Fallback>
                <p:oleObj name="수식" r:id="rId1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971" y="3433440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개체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188536"/>
              </p:ext>
            </p:extLst>
          </p:nvPr>
        </p:nvGraphicFramePr>
        <p:xfrm>
          <a:off x="3351287" y="408151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6" name="수식" r:id="rId15" imgW="241200" imgH="203040" progId="Equation.3">
                  <p:embed/>
                </p:oleObj>
              </mc:Choice>
              <mc:Fallback>
                <p:oleObj name="수식" r:id="rId1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1287" y="408151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개체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842319"/>
              </p:ext>
            </p:extLst>
          </p:nvPr>
        </p:nvGraphicFramePr>
        <p:xfrm>
          <a:off x="3345759" y="4586040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7" name="수식" r:id="rId17" imgW="228600" imgH="203040" progId="Equation.3">
                  <p:embed/>
                </p:oleObj>
              </mc:Choice>
              <mc:Fallback>
                <p:oleObj name="수식" r:id="rId17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5759" y="4586040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개체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382358"/>
              </p:ext>
            </p:extLst>
          </p:nvPr>
        </p:nvGraphicFramePr>
        <p:xfrm>
          <a:off x="3334274" y="5161632"/>
          <a:ext cx="406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8" name="수식" r:id="rId19" imgW="228600" imgH="203040" progId="Equation.3">
                  <p:embed/>
                </p:oleObj>
              </mc:Choice>
              <mc:Fallback>
                <p:oleObj name="수식" r:id="rId1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4274" y="5161632"/>
                        <a:ext cx="406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825718"/>
              </p:ext>
            </p:extLst>
          </p:nvPr>
        </p:nvGraphicFramePr>
        <p:xfrm>
          <a:off x="6804248" y="365890"/>
          <a:ext cx="993616" cy="3618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79" name="수식" r:id="rId21" imgW="507960" imgH="1879560" progId="Equation.3">
                  <p:embed/>
                </p:oleObj>
              </mc:Choice>
              <mc:Fallback>
                <p:oleObj name="수식" r:id="rId21" imgW="5079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248" y="365890"/>
                        <a:ext cx="993616" cy="3618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타원 60"/>
          <p:cNvSpPr/>
          <p:nvPr/>
        </p:nvSpPr>
        <p:spPr>
          <a:xfrm>
            <a:off x="5782546" y="4365104"/>
            <a:ext cx="576064" cy="5936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11" idx="6"/>
            <a:endCxn id="61" idx="1"/>
          </p:cNvCxnSpPr>
          <p:nvPr/>
        </p:nvCxnSpPr>
        <p:spPr>
          <a:xfrm>
            <a:off x="3190258" y="441843"/>
            <a:ext cx="2676651" cy="4010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2" idx="6"/>
            <a:endCxn id="61" idx="1"/>
          </p:cNvCxnSpPr>
          <p:nvPr/>
        </p:nvCxnSpPr>
        <p:spPr>
          <a:xfrm>
            <a:off x="3195213" y="1122721"/>
            <a:ext cx="2671696" cy="33293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13" idx="6"/>
            <a:endCxn id="61" idx="2"/>
          </p:cNvCxnSpPr>
          <p:nvPr/>
        </p:nvCxnSpPr>
        <p:spPr>
          <a:xfrm>
            <a:off x="3173441" y="1862729"/>
            <a:ext cx="2609105" cy="27991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14" idx="6"/>
            <a:endCxn id="61" idx="2"/>
          </p:cNvCxnSpPr>
          <p:nvPr/>
        </p:nvCxnSpPr>
        <p:spPr>
          <a:xfrm>
            <a:off x="3173441" y="2661509"/>
            <a:ext cx="2609105" cy="20004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5" idx="6"/>
            <a:endCxn id="61" idx="2"/>
          </p:cNvCxnSpPr>
          <p:nvPr/>
        </p:nvCxnSpPr>
        <p:spPr>
          <a:xfrm>
            <a:off x="3162555" y="3471175"/>
            <a:ext cx="2619991" cy="1190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6" idx="6"/>
            <a:endCxn id="61" idx="2"/>
          </p:cNvCxnSpPr>
          <p:nvPr/>
        </p:nvCxnSpPr>
        <p:spPr>
          <a:xfrm>
            <a:off x="3162555" y="4263263"/>
            <a:ext cx="2619991" cy="3986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7" idx="6"/>
            <a:endCxn id="61" idx="2"/>
          </p:cNvCxnSpPr>
          <p:nvPr/>
        </p:nvCxnSpPr>
        <p:spPr>
          <a:xfrm flipV="1">
            <a:off x="3162555" y="4661925"/>
            <a:ext cx="2619991" cy="321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18" idx="6"/>
            <a:endCxn id="61" idx="2"/>
          </p:cNvCxnSpPr>
          <p:nvPr/>
        </p:nvCxnSpPr>
        <p:spPr>
          <a:xfrm flipV="1">
            <a:off x="3162555" y="4661925"/>
            <a:ext cx="2619991" cy="1041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19" idx="6"/>
            <a:endCxn id="61" idx="2"/>
          </p:cNvCxnSpPr>
          <p:nvPr/>
        </p:nvCxnSpPr>
        <p:spPr>
          <a:xfrm flipV="1">
            <a:off x="3190258" y="4661925"/>
            <a:ext cx="2592288" cy="16786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개체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893616"/>
              </p:ext>
            </p:extLst>
          </p:nvPr>
        </p:nvGraphicFramePr>
        <p:xfrm>
          <a:off x="5062466" y="3002642"/>
          <a:ext cx="428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0" name="수식" r:id="rId23" imgW="241200" imgH="203040" progId="Equation.3">
                  <p:embed/>
                </p:oleObj>
              </mc:Choice>
              <mc:Fallback>
                <p:oleObj name="수식" r:id="rId2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2466" y="3002642"/>
                        <a:ext cx="4286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개체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729776"/>
              </p:ext>
            </p:extLst>
          </p:nvPr>
        </p:nvGraphicFramePr>
        <p:xfrm>
          <a:off x="4774434" y="326571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1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434" y="326571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개체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566452"/>
              </p:ext>
            </p:extLst>
          </p:nvPr>
        </p:nvGraphicFramePr>
        <p:xfrm>
          <a:off x="4571781" y="3432307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2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781" y="3432307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41371"/>
              </p:ext>
            </p:extLst>
          </p:nvPr>
        </p:nvGraphicFramePr>
        <p:xfrm>
          <a:off x="4344768" y="3650020"/>
          <a:ext cx="4540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3" name="수식" r:id="rId29" imgW="253800" imgH="203040" progId="Equation.3">
                  <p:embed/>
                </p:oleObj>
              </mc:Choice>
              <mc:Fallback>
                <p:oleObj name="수식" r:id="rId2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4768" y="3650020"/>
                        <a:ext cx="4540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358502"/>
              </p:ext>
            </p:extLst>
          </p:nvPr>
        </p:nvGraphicFramePr>
        <p:xfrm>
          <a:off x="4471469" y="3906618"/>
          <a:ext cx="4524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4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1469" y="3906618"/>
                        <a:ext cx="452438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937495"/>
              </p:ext>
            </p:extLst>
          </p:nvPr>
        </p:nvGraphicFramePr>
        <p:xfrm>
          <a:off x="4413824" y="4296494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5" name="수식" r:id="rId33" imgW="253800" imgH="203040" progId="Equation.3">
                  <p:embed/>
                </p:oleObj>
              </mc:Choice>
              <mc:Fallback>
                <p:oleObj name="수식" r:id="rId3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824" y="4296494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개체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345116"/>
              </p:ext>
            </p:extLst>
          </p:nvPr>
        </p:nvGraphicFramePr>
        <p:xfrm>
          <a:off x="4318058" y="462774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6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462774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928110"/>
              </p:ext>
            </p:extLst>
          </p:nvPr>
        </p:nvGraphicFramePr>
        <p:xfrm>
          <a:off x="4277560" y="4983343"/>
          <a:ext cx="4524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7" name="수식" r:id="rId37" imgW="253800" imgH="203040" progId="Equation.3">
                  <p:embed/>
                </p:oleObj>
              </mc:Choice>
              <mc:Fallback>
                <p:oleObj name="수식" r:id="rId3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560" y="4983343"/>
                        <a:ext cx="4524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개체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426688"/>
              </p:ext>
            </p:extLst>
          </p:nvPr>
        </p:nvGraphicFramePr>
        <p:xfrm>
          <a:off x="4318058" y="5409113"/>
          <a:ext cx="4508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8" name="수식" r:id="rId39" imgW="253800" imgH="203040" progId="Equation.3">
                  <p:embed/>
                </p:oleObj>
              </mc:Choice>
              <mc:Fallback>
                <p:oleObj name="수식" r:id="rId3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58" y="5409113"/>
                        <a:ext cx="4508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개체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1121"/>
              </p:ext>
            </p:extLst>
          </p:nvPr>
        </p:nvGraphicFramePr>
        <p:xfrm>
          <a:off x="7998724" y="385564"/>
          <a:ext cx="1016000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9" name="수식" r:id="rId41" imgW="520560" imgH="1879560" progId="Equation.3">
                  <p:embed/>
                </p:oleObj>
              </mc:Choice>
              <mc:Fallback>
                <p:oleObj name="수식" r:id="rId41" imgW="520560" imgH="1879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98724" y="385564"/>
                        <a:ext cx="1016000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TextBox 87"/>
          <p:cNvSpPr txBox="1"/>
          <p:nvPr/>
        </p:nvSpPr>
        <p:spPr>
          <a:xfrm>
            <a:off x="5918356" y="141277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1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868144" y="515719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00"/>
                </a:solidFill>
              </a:rPr>
              <a:t>7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60232" y="593998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1</a:t>
            </a:r>
            <a:r>
              <a:rPr lang="en-US" altLang="ko-KR" dirty="0" smtClean="0"/>
              <a:t> &lt; </a:t>
            </a:r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r>
              <a:rPr lang="en-US" altLang="ko-KR" dirty="0" smtClean="0"/>
              <a:t>  dog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28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1680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23728" y="90872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55776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680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123728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55776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91680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23728" y="178370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55776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3845228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2987824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987824" y="178370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408986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1" name="직사각형 50"/>
          <p:cNvSpPr/>
          <p:nvPr/>
        </p:nvSpPr>
        <p:spPr>
          <a:xfrm>
            <a:off x="3845228" y="134076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2987824" y="13407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3845228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2555776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2123728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1691680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2123728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2555776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2987824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3408986" y="2204864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3845228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2987824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8" name="직사각형 67"/>
          <p:cNvSpPr/>
          <p:nvPr/>
        </p:nvSpPr>
        <p:spPr>
          <a:xfrm>
            <a:off x="3408986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9" name="직사각형 68"/>
          <p:cNvSpPr/>
          <p:nvPr/>
        </p:nvSpPr>
        <p:spPr>
          <a:xfrm>
            <a:off x="3845228" y="263691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0" name="직사각형 69"/>
          <p:cNvSpPr/>
          <p:nvPr/>
        </p:nvSpPr>
        <p:spPr>
          <a:xfrm>
            <a:off x="2987824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1" name="직사각형 70"/>
          <p:cNvSpPr/>
          <p:nvPr/>
        </p:nvSpPr>
        <p:spPr>
          <a:xfrm>
            <a:off x="3408986" y="3079846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3845228" y="3079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3" name="직사각형 72"/>
          <p:cNvSpPr/>
          <p:nvPr/>
        </p:nvSpPr>
        <p:spPr>
          <a:xfrm>
            <a:off x="3408986" y="9087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3408986" y="17837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5" name="직사각형 74"/>
          <p:cNvSpPr/>
          <p:nvPr/>
        </p:nvSpPr>
        <p:spPr>
          <a:xfrm>
            <a:off x="1691680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1691680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7" name="직사각형 76"/>
          <p:cNvSpPr/>
          <p:nvPr/>
        </p:nvSpPr>
        <p:spPr>
          <a:xfrm>
            <a:off x="2123728" y="22048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2555776" y="2636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694244" y="980728"/>
            <a:ext cx="1317916" cy="1307030"/>
            <a:chOff x="4982276" y="969842"/>
            <a:chExt cx="1317916" cy="1307030"/>
          </a:xfrm>
        </p:grpSpPr>
        <p:sp>
          <p:nvSpPr>
            <p:cNvPr id="11" name="직사각형 10"/>
            <p:cNvSpPr/>
            <p:nvPr/>
          </p:nvSpPr>
          <p:spPr>
            <a:xfrm>
              <a:off x="4982276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14324" y="969842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868144" y="969842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982276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414324" y="1412776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82276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436096" y="1844824"/>
              <a:ext cx="432048" cy="432048"/>
            </a:xfrm>
            <a:prstGeom prst="rect">
              <a:avLst/>
            </a:prstGeom>
            <a:solidFill>
              <a:srgbClr val="FF0000">
                <a:alpha val="3490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846372" y="1844824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868144" y="1411219"/>
              <a:ext cx="432048" cy="432048"/>
            </a:xfrm>
            <a:prstGeom prst="rect">
              <a:avLst/>
            </a:prstGeom>
            <a:solidFill>
              <a:srgbClr val="FFFFFF">
                <a:alpha val="34902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sp>
        <p:nvSpPr>
          <p:cNvPr id="119" name="직사각형 118"/>
          <p:cNvSpPr/>
          <p:nvPr/>
        </p:nvSpPr>
        <p:spPr>
          <a:xfrm>
            <a:off x="5270308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직사각형 119"/>
          <p:cNvSpPr/>
          <p:nvPr/>
        </p:nvSpPr>
        <p:spPr>
          <a:xfrm>
            <a:off x="5702356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6134404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직사각형 121"/>
          <p:cNvSpPr/>
          <p:nvPr/>
        </p:nvSpPr>
        <p:spPr>
          <a:xfrm>
            <a:off x="5270308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5702356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직사각형 123"/>
          <p:cNvSpPr/>
          <p:nvPr/>
        </p:nvSpPr>
        <p:spPr>
          <a:xfrm>
            <a:off x="6134404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/>
          <p:cNvSpPr/>
          <p:nvPr/>
        </p:nvSpPr>
        <p:spPr>
          <a:xfrm>
            <a:off x="7423856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직사각형 128"/>
          <p:cNvSpPr/>
          <p:nvPr/>
        </p:nvSpPr>
        <p:spPr>
          <a:xfrm>
            <a:off x="6566452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/>
          <p:cNvSpPr/>
          <p:nvPr/>
        </p:nvSpPr>
        <p:spPr>
          <a:xfrm>
            <a:off x="6987614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직사각형 131"/>
          <p:cNvSpPr/>
          <p:nvPr/>
        </p:nvSpPr>
        <p:spPr>
          <a:xfrm>
            <a:off x="7423856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직사각형 132"/>
          <p:cNvSpPr/>
          <p:nvPr/>
        </p:nvSpPr>
        <p:spPr>
          <a:xfrm>
            <a:off x="6566452" y="398329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직사각형 148"/>
          <p:cNvSpPr/>
          <p:nvPr/>
        </p:nvSpPr>
        <p:spPr>
          <a:xfrm>
            <a:off x="6987614" y="354261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직사각형 154"/>
          <p:cNvSpPr/>
          <p:nvPr/>
        </p:nvSpPr>
        <p:spPr>
          <a:xfrm>
            <a:off x="5270308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5702356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직사각형 156"/>
          <p:cNvSpPr/>
          <p:nvPr/>
        </p:nvSpPr>
        <p:spPr>
          <a:xfrm>
            <a:off x="6134404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직사각형 157"/>
          <p:cNvSpPr/>
          <p:nvPr/>
        </p:nvSpPr>
        <p:spPr>
          <a:xfrm>
            <a:off x="5270308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직사각형 158"/>
          <p:cNvSpPr/>
          <p:nvPr/>
        </p:nvSpPr>
        <p:spPr>
          <a:xfrm>
            <a:off x="5702356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직사각형 159"/>
          <p:cNvSpPr/>
          <p:nvPr/>
        </p:nvSpPr>
        <p:spPr>
          <a:xfrm>
            <a:off x="6134404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직사각형 160"/>
          <p:cNvSpPr/>
          <p:nvPr/>
        </p:nvSpPr>
        <p:spPr>
          <a:xfrm>
            <a:off x="7423856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직사각형 161"/>
          <p:cNvSpPr/>
          <p:nvPr/>
        </p:nvSpPr>
        <p:spPr>
          <a:xfrm>
            <a:off x="6566452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직사각형 162"/>
          <p:cNvSpPr/>
          <p:nvPr/>
        </p:nvSpPr>
        <p:spPr>
          <a:xfrm>
            <a:off x="6987614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직사각형 163"/>
          <p:cNvSpPr/>
          <p:nvPr/>
        </p:nvSpPr>
        <p:spPr>
          <a:xfrm>
            <a:off x="7423856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직사각형 164"/>
          <p:cNvSpPr/>
          <p:nvPr/>
        </p:nvSpPr>
        <p:spPr>
          <a:xfrm>
            <a:off x="6566452" y="48582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직사각형 165"/>
          <p:cNvSpPr/>
          <p:nvPr/>
        </p:nvSpPr>
        <p:spPr>
          <a:xfrm>
            <a:off x="6987614" y="442622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직사각형 166"/>
          <p:cNvSpPr/>
          <p:nvPr/>
        </p:nvSpPr>
        <p:spPr>
          <a:xfrm>
            <a:off x="5270308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직사각형 167"/>
          <p:cNvSpPr/>
          <p:nvPr/>
        </p:nvSpPr>
        <p:spPr>
          <a:xfrm>
            <a:off x="5702356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직사각형 168"/>
          <p:cNvSpPr/>
          <p:nvPr/>
        </p:nvSpPr>
        <p:spPr>
          <a:xfrm>
            <a:off x="6134404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직사각형 169"/>
          <p:cNvSpPr/>
          <p:nvPr/>
        </p:nvSpPr>
        <p:spPr>
          <a:xfrm>
            <a:off x="5270308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직사각형 170"/>
          <p:cNvSpPr/>
          <p:nvPr/>
        </p:nvSpPr>
        <p:spPr>
          <a:xfrm>
            <a:off x="5702356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직사각형 171"/>
          <p:cNvSpPr/>
          <p:nvPr/>
        </p:nvSpPr>
        <p:spPr>
          <a:xfrm>
            <a:off x="6134404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직사각형 172"/>
          <p:cNvSpPr/>
          <p:nvPr/>
        </p:nvSpPr>
        <p:spPr>
          <a:xfrm>
            <a:off x="7423856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직사각형 173"/>
          <p:cNvSpPr/>
          <p:nvPr/>
        </p:nvSpPr>
        <p:spPr>
          <a:xfrm>
            <a:off x="6566452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직사각형 174"/>
          <p:cNvSpPr/>
          <p:nvPr/>
        </p:nvSpPr>
        <p:spPr>
          <a:xfrm>
            <a:off x="6987614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직사각형 175"/>
          <p:cNvSpPr/>
          <p:nvPr/>
        </p:nvSpPr>
        <p:spPr>
          <a:xfrm>
            <a:off x="7423856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직사각형 176"/>
          <p:cNvSpPr/>
          <p:nvPr/>
        </p:nvSpPr>
        <p:spPr>
          <a:xfrm>
            <a:off x="6566452" y="572463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직사각형 177"/>
          <p:cNvSpPr/>
          <p:nvPr/>
        </p:nvSpPr>
        <p:spPr>
          <a:xfrm>
            <a:off x="6987614" y="529258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1600" y="3945830"/>
            <a:ext cx="3392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1*1 + (-1)*(-1) + 1*1 </a:t>
            </a:r>
          </a:p>
          <a:p>
            <a:r>
              <a:rPr lang="en-US" altLang="ko-KR" dirty="0" smtClean="0"/>
              <a:t>+ (-1)*(-1) + (-1) *(-1) + (-1)*1</a:t>
            </a:r>
          </a:p>
          <a:p>
            <a:r>
              <a:rPr lang="en-US" altLang="ko-KR" dirty="0" smtClean="0"/>
              <a:t>+ 1*1 + (-1)*(-1) +1*1 =7</a:t>
            </a:r>
            <a:endParaRPr lang="ko-KR" alt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5702356" y="39832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965884" y="3953675"/>
            <a:ext cx="3254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(-1)*1 + 1*(-1) + 1*1 </a:t>
            </a:r>
          </a:p>
          <a:p>
            <a:r>
              <a:rPr lang="en-US" altLang="ko-KR" dirty="0" smtClean="0"/>
              <a:t>+ (-1)*(-1) + (-1) *(-1) + 1*1</a:t>
            </a:r>
          </a:p>
          <a:p>
            <a:r>
              <a:rPr lang="en-US" altLang="ko-KR" dirty="0" smtClean="0"/>
              <a:t>+ (-1)*1 + 1*(-1) +(-1)*1 =-1</a:t>
            </a:r>
            <a:endParaRPr lang="ko-KR" alt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6134404" y="39832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956067" y="3945830"/>
            <a:ext cx="3183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1*1 + 1*(-1) + 1*1 </a:t>
            </a:r>
          </a:p>
          <a:p>
            <a:r>
              <a:rPr lang="en-US" altLang="ko-KR" dirty="0" smtClean="0"/>
              <a:t>+ (-1)*(-1) + 1 *(-1) + (-1)*1</a:t>
            </a:r>
          </a:p>
          <a:p>
            <a:r>
              <a:rPr lang="en-US" altLang="ko-KR" dirty="0" smtClean="0"/>
              <a:t>+ 1*1 + (-1)*(-1) +1*1 =3</a:t>
            </a:r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566452" y="39832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971600" y="3933056"/>
            <a:ext cx="3156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1*1 + 1*(-1) + 1*1 </a:t>
            </a:r>
          </a:p>
          <a:p>
            <a:r>
              <a:rPr lang="en-US" altLang="ko-KR" dirty="0" smtClean="0"/>
              <a:t>+ 1*(-1) + (-1) *(-1) + (-1)*1</a:t>
            </a:r>
          </a:p>
          <a:p>
            <a:r>
              <a:rPr lang="en-US" altLang="ko-KR" dirty="0" smtClean="0"/>
              <a:t>+ (-1)*1 + 1*(-1) +1*1 =-1</a:t>
            </a:r>
            <a:endParaRPr lang="ko-KR" alt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987614" y="39832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971600" y="3945830"/>
            <a:ext cx="2948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(-1)*1 + (-1)*(-1) + (-1)*1 </a:t>
            </a:r>
          </a:p>
          <a:p>
            <a:r>
              <a:rPr lang="en-US" altLang="ko-KR" dirty="0" smtClean="0"/>
              <a:t>+ 1*(-1) + (-1) *(-1) + 1*1</a:t>
            </a:r>
          </a:p>
          <a:p>
            <a:r>
              <a:rPr lang="en-US" altLang="ko-KR" dirty="0" smtClean="0"/>
              <a:t>+ 1*1 + 1*(-1) +1*1 =1</a:t>
            </a:r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702356" y="44262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971600" y="3933056"/>
            <a:ext cx="2920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(-1)*1 + 1*(-1) + (-1)*1 </a:t>
            </a:r>
          </a:p>
          <a:p>
            <a:r>
              <a:rPr lang="en-US" altLang="ko-KR" dirty="0" smtClean="0"/>
              <a:t>+ 1*(-1) + 1 *(-1) + (-1)*1</a:t>
            </a:r>
          </a:p>
          <a:p>
            <a:r>
              <a:rPr lang="en-US" altLang="ko-KR" dirty="0" smtClean="0"/>
              <a:t>+ 1*1 + 1*(-1) +1*1 =1</a:t>
            </a:r>
            <a:endParaRPr lang="ko-KR" alt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134404" y="442622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63688" y="5373216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nd so on…</a:t>
            </a:r>
            <a:endParaRPr lang="ko-KR" altLang="en-US" dirty="0"/>
          </a:p>
        </p:txBody>
      </p:sp>
      <p:sp>
        <p:nvSpPr>
          <p:cNvPr id="97" name="제목 7"/>
          <p:cNvSpPr txBox="1">
            <a:spLocks/>
          </p:cNvSpPr>
          <p:nvPr/>
        </p:nvSpPr>
        <p:spPr>
          <a:xfrm>
            <a:off x="467544" y="260648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2-D convolution</a:t>
            </a:r>
            <a:endParaRPr lang="ko-KR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53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3217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7 -0.00069 L -0.27448 -0.0006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66 -0.00069 L -0.22622 -0.0013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22 -0.00138 L -0.17986 -0.0006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86 -0.00069 L -0.3217 0.0622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17 0.06227 L -0.27448 0.0622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179" grpId="0"/>
      <p:bldP spid="180" grpId="0"/>
      <p:bldP spid="180" grpId="1"/>
      <p:bldP spid="181" grpId="0"/>
      <p:bldP spid="88" grpId="0"/>
      <p:bldP spid="88" grpId="1"/>
      <p:bldP spid="89" grpId="0"/>
      <p:bldP spid="90" grpId="0"/>
      <p:bldP spid="90" grpId="1"/>
      <p:bldP spid="91" grpId="0"/>
      <p:bldP spid="92" grpId="0"/>
      <p:bldP spid="92" grpId="1"/>
      <p:bldP spid="93" grpId="0"/>
      <p:bldP spid="94" grpId="0"/>
      <p:bldP spid="94" grpId="1"/>
      <p:bldP spid="95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411760" y="2267580"/>
            <a:ext cx="1346844" cy="1556956"/>
            <a:chOff x="2411760" y="2330962"/>
            <a:chExt cx="1346844" cy="1556956"/>
          </a:xfrm>
        </p:grpSpPr>
        <p:sp>
          <p:nvSpPr>
            <p:cNvPr id="2" name="직사각형 1"/>
            <p:cNvSpPr/>
            <p:nvPr/>
          </p:nvSpPr>
          <p:spPr>
            <a:xfrm>
              <a:off x="2411760" y="2330962"/>
              <a:ext cx="576064" cy="57606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2996450" y="2915652"/>
              <a:ext cx="576064" cy="576064"/>
            </a:xfrm>
            <a:prstGeom prst="rect">
              <a:avLst/>
            </a:prstGeom>
            <a:ln w="9525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996450" y="2330962"/>
              <a:ext cx="576064" cy="576064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411760" y="2915652"/>
              <a:ext cx="576064" cy="576064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1760" y="3518586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Human image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004048" y="2267580"/>
            <a:ext cx="1202563" cy="1541638"/>
            <a:chOff x="5004048" y="2267580"/>
            <a:chExt cx="1202563" cy="1541638"/>
          </a:xfrm>
        </p:grpSpPr>
        <p:sp>
          <p:nvSpPr>
            <p:cNvPr id="6" name="직사각형 5"/>
            <p:cNvSpPr/>
            <p:nvPr/>
          </p:nvSpPr>
          <p:spPr>
            <a:xfrm>
              <a:off x="5588738" y="2267580"/>
              <a:ext cx="576064" cy="576064"/>
            </a:xfrm>
            <a:prstGeom prst="rect">
              <a:avLst/>
            </a:prstGeom>
            <a:ln w="9525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004048" y="2852270"/>
              <a:ext cx="576064" cy="576064"/>
            </a:xfrm>
            <a:prstGeom prst="rect">
              <a:avLst/>
            </a:prstGeom>
            <a:ln w="9525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0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04048" y="2267580"/>
              <a:ext cx="576064" cy="576064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88738" y="2852270"/>
              <a:ext cx="576064" cy="576064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21057" y="3439886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Dog image</a:t>
              </a:r>
              <a:endParaRPr lang="ko-KR" altLang="en-US" dirty="0"/>
            </a:p>
          </p:txBody>
        </p:sp>
      </p:grpSp>
      <p:sp>
        <p:nvSpPr>
          <p:cNvPr id="14" name="제목 7"/>
          <p:cNvSpPr txBox="1">
            <a:spLocks/>
          </p:cNvSpPr>
          <p:nvPr/>
        </p:nvSpPr>
        <p:spPr>
          <a:xfrm>
            <a:off x="683568" y="404664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Very simple 2x2 image recognition</a:t>
            </a:r>
            <a:endParaRPr lang="ko-KR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5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921494"/>
            <a:ext cx="5575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 smtClean="0"/>
              <a:t>Compute the convolution between the following image and filter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79712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2411760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5" name="직사각형 4"/>
          <p:cNvSpPr/>
          <p:nvPr/>
        </p:nvSpPr>
        <p:spPr>
          <a:xfrm>
            <a:off x="2843808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979712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2411760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2843808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13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1979712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2411760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2843808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13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4133260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3275856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3275856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5" name="직사각형 14"/>
          <p:cNvSpPr/>
          <p:nvPr/>
        </p:nvSpPr>
        <p:spPr>
          <a:xfrm>
            <a:off x="3697018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4133260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3275856" y="305966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18" name="직사각형 17"/>
          <p:cNvSpPr/>
          <p:nvPr/>
        </p:nvSpPr>
        <p:spPr>
          <a:xfrm>
            <a:off x="4133260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843808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2411760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12</a:t>
            </a:r>
            <a:endParaRPr lang="ko-KR" altLang="en-US" sz="1600" dirty="0"/>
          </a:p>
        </p:txBody>
      </p:sp>
      <p:sp>
        <p:nvSpPr>
          <p:cNvPr id="21" name="직사각형 20"/>
          <p:cNvSpPr/>
          <p:nvPr/>
        </p:nvSpPr>
        <p:spPr>
          <a:xfrm>
            <a:off x="1979712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2411760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</a:t>
            </a:r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2843808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3275856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3697018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26" name="직사각형 25"/>
          <p:cNvSpPr/>
          <p:nvPr/>
        </p:nvSpPr>
        <p:spPr>
          <a:xfrm>
            <a:off x="4133260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3275856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3</a:t>
            </a:r>
            <a:endParaRPr lang="ko-KR" altLang="en-US" sz="1600" dirty="0"/>
          </a:p>
        </p:txBody>
      </p:sp>
      <p:sp>
        <p:nvSpPr>
          <p:cNvPr id="28" name="직사각형 27"/>
          <p:cNvSpPr/>
          <p:nvPr/>
        </p:nvSpPr>
        <p:spPr>
          <a:xfrm>
            <a:off x="3697018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4133260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0" name="직사각형 29"/>
          <p:cNvSpPr/>
          <p:nvPr/>
        </p:nvSpPr>
        <p:spPr>
          <a:xfrm>
            <a:off x="3275856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1" name="직사각형 30"/>
          <p:cNvSpPr/>
          <p:nvPr/>
        </p:nvSpPr>
        <p:spPr>
          <a:xfrm>
            <a:off x="3697018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2" name="직사각형 31"/>
          <p:cNvSpPr/>
          <p:nvPr/>
        </p:nvSpPr>
        <p:spPr>
          <a:xfrm>
            <a:off x="4133260" y="47987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3" name="직사각형 32"/>
          <p:cNvSpPr/>
          <p:nvPr/>
        </p:nvSpPr>
        <p:spPr>
          <a:xfrm>
            <a:off x="3697018" y="262762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5</a:t>
            </a:r>
            <a:endParaRPr lang="ko-KR" altLang="en-US" sz="1600" dirty="0"/>
          </a:p>
        </p:txBody>
      </p:sp>
      <p:sp>
        <p:nvSpPr>
          <p:cNvPr id="34" name="직사각형 33"/>
          <p:cNvSpPr/>
          <p:nvPr/>
        </p:nvSpPr>
        <p:spPr>
          <a:xfrm>
            <a:off x="3697018" y="350260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35" name="직사각형 34"/>
          <p:cNvSpPr/>
          <p:nvPr/>
        </p:nvSpPr>
        <p:spPr>
          <a:xfrm>
            <a:off x="1979712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10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1979712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2411760" y="39237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11</a:t>
            </a:r>
            <a:endParaRPr lang="ko-KR" altLang="en-US" sz="1600" dirty="0"/>
          </a:p>
        </p:txBody>
      </p:sp>
      <p:sp>
        <p:nvSpPr>
          <p:cNvPr id="38" name="직사각형 37"/>
          <p:cNvSpPr/>
          <p:nvPr/>
        </p:nvSpPr>
        <p:spPr>
          <a:xfrm>
            <a:off x="2843808" y="43558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4</a:t>
            </a:r>
            <a:endParaRPr lang="ko-KR" altLang="en-US" sz="1600" dirty="0"/>
          </a:p>
        </p:txBody>
      </p:sp>
      <p:sp>
        <p:nvSpPr>
          <p:cNvPr id="39" name="직사각형 38"/>
          <p:cNvSpPr/>
          <p:nvPr/>
        </p:nvSpPr>
        <p:spPr>
          <a:xfrm>
            <a:off x="5292080" y="3181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724128" y="3181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6156176" y="318191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5292080" y="3624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5724128" y="3624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4" name="직사각형 43"/>
          <p:cNvSpPr/>
          <p:nvPr/>
        </p:nvSpPr>
        <p:spPr>
          <a:xfrm>
            <a:off x="6156176" y="3624846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5" name="직사각형 44"/>
          <p:cNvSpPr/>
          <p:nvPr/>
        </p:nvSpPr>
        <p:spPr>
          <a:xfrm>
            <a:off x="5292080" y="4056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5724128" y="4056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6156176" y="405689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716016" y="3725318"/>
            <a:ext cx="38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/>
              <a:t>*</a:t>
            </a:r>
            <a:endParaRPr lang="ko-KR" altLang="en-US" sz="3600" dirty="0"/>
          </a:p>
        </p:txBody>
      </p:sp>
      <p:sp>
        <p:nvSpPr>
          <p:cNvPr id="76" name="TextBox 75"/>
          <p:cNvSpPr txBox="1"/>
          <p:nvPr/>
        </p:nvSpPr>
        <p:spPr>
          <a:xfrm>
            <a:off x="2865580" y="536392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630237" y="4643844"/>
            <a:ext cx="75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filter</a:t>
            </a:r>
          </a:p>
          <a:p>
            <a:pPr algn="ctr"/>
            <a:r>
              <a:rPr lang="en-US" altLang="ko-KR" dirty="0" smtClean="0"/>
              <a:t>(mask)</a:t>
            </a:r>
            <a:endParaRPr lang="ko-KR" altLang="en-US" dirty="0"/>
          </a:p>
        </p:txBody>
      </p:sp>
      <p:sp>
        <p:nvSpPr>
          <p:cNvPr id="51" name="제목 7"/>
          <p:cNvSpPr txBox="1">
            <a:spLocks/>
          </p:cNvSpPr>
          <p:nvPr/>
        </p:nvSpPr>
        <p:spPr>
          <a:xfrm>
            <a:off x="467544" y="260648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Practice</a:t>
            </a:r>
            <a:endParaRPr lang="ko-KR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70076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1982979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276415" y="1122721"/>
            <a:ext cx="1893661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1381150"/>
            <a:ext cx="2057417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1381150"/>
            <a:ext cx="2010682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925643"/>
              </p:ext>
            </p:extLst>
          </p:nvPr>
        </p:nvGraphicFramePr>
        <p:xfrm>
          <a:off x="4454961" y="357171"/>
          <a:ext cx="352494" cy="40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5" name="수식" r:id="rId3" imgW="228600" imgH="241200" progId="Equation.3">
                  <p:embed/>
                </p:oleObj>
              </mc:Choice>
              <mc:Fallback>
                <p:oleObj name="수식" r:id="rId3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961" y="357171"/>
                        <a:ext cx="352494" cy="405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784801"/>
              </p:ext>
            </p:extLst>
          </p:nvPr>
        </p:nvGraphicFramePr>
        <p:xfrm>
          <a:off x="4346815" y="836613"/>
          <a:ext cx="3921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6" name="수식" r:id="rId5" imgW="253800" imgH="241200" progId="Equation.3">
                  <p:embed/>
                </p:oleObj>
              </mc:Choice>
              <mc:Fallback>
                <p:oleObj name="수식" r:id="rId5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815" y="836613"/>
                        <a:ext cx="3921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947598"/>
              </p:ext>
            </p:extLst>
          </p:nvPr>
        </p:nvGraphicFramePr>
        <p:xfrm>
          <a:off x="4427984" y="1268760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7" name="수식" r:id="rId7" imgW="253800" imgH="241200" progId="Equation.3">
                  <p:embed/>
                </p:oleObj>
              </mc:Choice>
              <mc:Fallback>
                <p:oleObj name="수식" r:id="rId7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268760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987112"/>
              </p:ext>
            </p:extLst>
          </p:nvPr>
        </p:nvGraphicFramePr>
        <p:xfrm>
          <a:off x="5002452" y="1582738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8" name="수식" r:id="rId9" imgW="253800" imgH="241200" progId="Equation.3">
                  <p:embed/>
                </p:oleObj>
              </mc:Choice>
              <mc:Fallback>
                <p:oleObj name="수식" r:id="rId9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2452" y="1582738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747431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809048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" name="수식" r:id="rId11" imgW="1295280" imgH="825480" progId="Equation.3">
                  <p:embed/>
                </p:oleObj>
              </mc:Choice>
              <mc:Fallback>
                <p:oleObj name="수식" r:id="rId11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896383"/>
              </p:ext>
            </p:extLst>
          </p:nvPr>
        </p:nvGraphicFramePr>
        <p:xfrm>
          <a:off x="5868144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0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068794"/>
              </p:ext>
            </p:extLst>
          </p:nvPr>
        </p:nvGraphicFramePr>
        <p:xfrm>
          <a:off x="3914340" y="3506237"/>
          <a:ext cx="4978140" cy="426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1" name="수식" r:id="rId15" imgW="2425680" imgH="190440" progId="Equation.3">
                  <p:embed/>
                </p:oleObj>
              </mc:Choice>
              <mc:Fallback>
                <p:oleObj name="수식" r:id="rId15" imgW="2425680" imgH="190440" progId="Equation.3">
                  <p:embed/>
                  <p:pic>
                    <p:nvPicPr>
                      <p:cNvPr id="0" name="개체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4340" y="3506237"/>
                        <a:ext cx="4978140" cy="426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441386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2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23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329948" y="3235424"/>
            <a:ext cx="1514400" cy="1058562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170076" y="237271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218794" y="996258"/>
            <a:ext cx="2035645" cy="1463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>
            <a:off x="3254643" y="1862729"/>
            <a:ext cx="1915433" cy="806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243757" y="2669536"/>
            <a:ext cx="1926319" cy="80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243757" y="2879420"/>
            <a:ext cx="2010682" cy="13838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747431" y="2636912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04544" y="2564904"/>
            <a:ext cx="990210" cy="89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442449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09" name="수식" r:id="rId3" imgW="1295280" imgH="825480" progId="Equation.3">
                  <p:embed/>
                </p:oleObj>
              </mc:Choice>
              <mc:Fallback>
                <p:oleObj name="수식" r:id="rId3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798504"/>
              </p:ext>
            </p:extLst>
          </p:nvPr>
        </p:nvGraphicFramePr>
        <p:xfrm>
          <a:off x="4633913" y="2160588"/>
          <a:ext cx="371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0" name="수식" r:id="rId5" imgW="241200" imgH="203040" progId="Equation.3">
                  <p:embed/>
                </p:oleObj>
              </mc:Choice>
              <mc:Fallback>
                <p:oleObj name="수식" r:id="rId5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2160588"/>
                        <a:ext cx="371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826466"/>
              </p:ext>
            </p:extLst>
          </p:nvPr>
        </p:nvGraphicFramePr>
        <p:xfrm>
          <a:off x="4481513" y="2457450"/>
          <a:ext cx="39211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1" name="수식" r:id="rId7" imgW="253800" imgH="203040" progId="Equation.3">
                  <p:embed/>
                </p:oleObj>
              </mc:Choice>
              <mc:Fallback>
                <p:oleObj name="수식" r:id="rId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2457450"/>
                        <a:ext cx="39211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04430"/>
              </p:ext>
            </p:extLst>
          </p:nvPr>
        </p:nvGraphicFramePr>
        <p:xfrm>
          <a:off x="4552950" y="2836863"/>
          <a:ext cx="3921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2" name="수식" r:id="rId9" imgW="253800" imgH="203040" progId="Equation.3">
                  <p:embed/>
                </p:oleObj>
              </mc:Choice>
              <mc:Fallback>
                <p:oleObj name="수식" r:id="rId9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2836863"/>
                        <a:ext cx="3921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494385"/>
              </p:ext>
            </p:extLst>
          </p:nvPr>
        </p:nvGraphicFramePr>
        <p:xfrm>
          <a:off x="4911725" y="3121025"/>
          <a:ext cx="3921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3" name="수식" r:id="rId11" imgW="253800" imgH="203040" progId="Equation.3">
                  <p:embed/>
                </p:oleObj>
              </mc:Choice>
              <mc:Fallback>
                <p:oleObj name="수식" r:id="rId1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3121025"/>
                        <a:ext cx="39211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728921"/>
              </p:ext>
            </p:extLst>
          </p:nvPr>
        </p:nvGraphicFramePr>
        <p:xfrm>
          <a:off x="5911850" y="267652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4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267652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110957"/>
              </p:ext>
            </p:extLst>
          </p:nvPr>
        </p:nvGraphicFramePr>
        <p:xfrm>
          <a:off x="3836988" y="4140200"/>
          <a:ext cx="51355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5" name="수식" r:id="rId15" imgW="2501640" imgH="203040" progId="Equation.3">
                  <p:embed/>
                </p:oleObj>
              </mc:Choice>
              <mc:Fallback>
                <p:oleObj name="수식" r:id="rId15" imgW="2501640" imgH="2030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6988" y="4140200"/>
                        <a:ext cx="5135562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직사각형 77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814650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6" name="수식" r:id="rId17" imgW="152280" imgH="190440" progId="Equation.3">
                  <p:embed/>
                </p:oleObj>
              </mc:Choice>
              <mc:Fallback>
                <p:oleObj name="수식" r:id="rId1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712606"/>
              </p:ext>
            </p:extLst>
          </p:nvPr>
        </p:nvGraphicFramePr>
        <p:xfrm>
          <a:off x="7797800" y="2239963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17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개체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2239963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225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216622" y="383363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>
            <a:off x="3254643" y="2661509"/>
            <a:ext cx="2046342" cy="12590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>
            <a:off x="3186136" y="3597638"/>
            <a:ext cx="2030486" cy="5328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7"/>
            <a:endCxn id="98" idx="2"/>
          </p:cNvCxnSpPr>
          <p:nvPr/>
        </p:nvCxnSpPr>
        <p:spPr>
          <a:xfrm flipV="1">
            <a:off x="3186136" y="4130456"/>
            <a:ext cx="2030486" cy="72642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243757" y="4340340"/>
            <a:ext cx="2057228" cy="13630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796136" y="4149080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126544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" name="수식" r:id="rId3" imgW="1295280" imgH="825480" progId="Equation.3">
                  <p:embed/>
                </p:oleObj>
              </mc:Choice>
              <mc:Fallback>
                <p:oleObj name="수식" r:id="rId3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220133"/>
              </p:ext>
            </p:extLst>
          </p:nvPr>
        </p:nvGraphicFramePr>
        <p:xfrm>
          <a:off x="4591050" y="3605213"/>
          <a:ext cx="3524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" name="수식" r:id="rId5" imgW="228600" imgH="203040" progId="Equation.3">
                  <p:embed/>
                </p:oleObj>
              </mc:Choice>
              <mc:Fallback>
                <p:oleObj name="수식" r:id="rId5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3605213"/>
                        <a:ext cx="3524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939919"/>
              </p:ext>
            </p:extLst>
          </p:nvPr>
        </p:nvGraphicFramePr>
        <p:xfrm>
          <a:off x="4408488" y="3951288"/>
          <a:ext cx="39211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3" name="수식" r:id="rId7" imgW="253800" imgH="203040" progId="Equation.3">
                  <p:embed/>
                </p:oleObj>
              </mc:Choice>
              <mc:Fallback>
                <p:oleObj name="수식" r:id="rId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3951288"/>
                        <a:ext cx="392112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352430"/>
              </p:ext>
            </p:extLst>
          </p:nvPr>
        </p:nvGraphicFramePr>
        <p:xfrm>
          <a:off x="4510088" y="4365625"/>
          <a:ext cx="37306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4" name="수식" r:id="rId9" imgW="241200" imgH="203040" progId="Equation.3">
                  <p:embed/>
                </p:oleObj>
              </mc:Choice>
              <mc:Fallback>
                <p:oleObj name="수식" r:id="rId9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4365625"/>
                        <a:ext cx="37306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966484"/>
              </p:ext>
            </p:extLst>
          </p:nvPr>
        </p:nvGraphicFramePr>
        <p:xfrm>
          <a:off x="4981575" y="4581525"/>
          <a:ext cx="3937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5" name="수식" r:id="rId11" imgW="253800" imgH="203040" progId="Equation.3">
                  <p:embed/>
                </p:oleObj>
              </mc:Choice>
              <mc:Fallback>
                <p:oleObj name="수식" r:id="rId1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4581525"/>
                        <a:ext cx="3937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0782933"/>
              </p:ext>
            </p:extLst>
          </p:nvPr>
        </p:nvGraphicFramePr>
        <p:xfrm>
          <a:off x="5940152" y="418844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6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18844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직사각형 76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518099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7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042337"/>
              </p:ext>
            </p:extLst>
          </p:nvPr>
        </p:nvGraphicFramePr>
        <p:xfrm>
          <a:off x="7797800" y="2239963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8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2239963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314970"/>
              </p:ext>
            </p:extLst>
          </p:nvPr>
        </p:nvGraphicFramePr>
        <p:xfrm>
          <a:off x="3565525" y="5926138"/>
          <a:ext cx="542131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9" name="수식" r:id="rId19" imgW="2641320" imgH="203040" progId="Equation.3">
                  <p:embed/>
                </p:oleObj>
              </mc:Choice>
              <mc:Fallback>
                <p:oleObj name="수식" r:id="rId19" imgW="2641320" imgH="2030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5926138"/>
                        <a:ext cx="542131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직사각형 83"/>
          <p:cNvSpPr/>
          <p:nvPr/>
        </p:nvSpPr>
        <p:spPr>
          <a:xfrm>
            <a:off x="179512" y="3039102"/>
            <a:ext cx="990210" cy="89395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70492"/>
              </p:ext>
            </p:extLst>
          </p:nvPr>
        </p:nvGraphicFramePr>
        <p:xfrm>
          <a:off x="7247182" y="2766436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10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개체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182" y="2766436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9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20072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186136" y="3597638"/>
            <a:ext cx="2118299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186136" y="4389726"/>
            <a:ext cx="2033936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243757" y="5703423"/>
            <a:ext cx="1976315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5934351"/>
            <a:ext cx="2032975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030474"/>
              </p:ext>
            </p:extLst>
          </p:nvPr>
        </p:nvGraphicFramePr>
        <p:xfrm>
          <a:off x="4572000" y="5038824"/>
          <a:ext cx="392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5" name="수식" r:id="rId3" imgW="253800" imgH="241200" progId="Equation.3">
                  <p:embed/>
                </p:oleObj>
              </mc:Choice>
              <mc:Fallback>
                <p:oleObj name="수식" r:id="rId3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38824"/>
                        <a:ext cx="392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467787"/>
              </p:ext>
            </p:extLst>
          </p:nvPr>
        </p:nvGraphicFramePr>
        <p:xfrm>
          <a:off x="4283968" y="5254848"/>
          <a:ext cx="43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6" name="수식" r:id="rId5" imgW="279360" imgH="241200" progId="Equation.3">
                  <p:embed/>
                </p:oleObj>
              </mc:Choice>
              <mc:Fallback>
                <p:oleObj name="수식" r:id="rId5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5254848"/>
                        <a:ext cx="431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445627"/>
              </p:ext>
            </p:extLst>
          </p:nvPr>
        </p:nvGraphicFramePr>
        <p:xfrm>
          <a:off x="4285803" y="5686896"/>
          <a:ext cx="4302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7" name="수식" r:id="rId7" imgW="279360" imgH="241200" progId="Equation.3">
                  <p:embed/>
                </p:oleObj>
              </mc:Choice>
              <mc:Fallback>
                <p:oleObj name="수식" r:id="rId7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803" y="5686896"/>
                        <a:ext cx="4302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172939"/>
              </p:ext>
            </p:extLst>
          </p:nvPr>
        </p:nvGraphicFramePr>
        <p:xfrm>
          <a:off x="4698802" y="6021288"/>
          <a:ext cx="4492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8" name="수식" r:id="rId9" imgW="291960" imgH="241200" progId="Equation.3">
                  <p:embed/>
                </p:oleObj>
              </mc:Choice>
              <mc:Fallback>
                <p:oleObj name="수식" r:id="rId9" imgW="291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802" y="6021288"/>
                        <a:ext cx="44926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" name="직선 화살표 연결선 119"/>
          <p:cNvCxnSpPr/>
          <p:nvPr/>
        </p:nvCxnSpPr>
        <p:spPr>
          <a:xfrm>
            <a:off x="5829302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04544" y="3039102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406152"/>
              </p:ext>
            </p:extLst>
          </p:nvPr>
        </p:nvGraphicFramePr>
        <p:xfrm>
          <a:off x="6012160" y="260648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99" name="수식" r:id="rId11" imgW="1295280" imgH="825480" progId="Equation.3">
                  <p:embed/>
                </p:oleObj>
              </mc:Choice>
              <mc:Fallback>
                <p:oleObj name="수식" r:id="rId11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260648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54756"/>
              </p:ext>
            </p:extLst>
          </p:nvPr>
        </p:nvGraphicFramePr>
        <p:xfrm>
          <a:off x="5940152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0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직사각형 76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277652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1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9181389"/>
              </p:ext>
            </p:extLst>
          </p:nvPr>
        </p:nvGraphicFramePr>
        <p:xfrm>
          <a:off x="7797800" y="2239963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2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97800" y="2239963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185978"/>
              </p:ext>
            </p:extLst>
          </p:nvPr>
        </p:nvGraphicFramePr>
        <p:xfrm>
          <a:off x="7247182" y="2766436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3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7182" y="2766436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15204"/>
              </p:ext>
            </p:extLst>
          </p:nvPr>
        </p:nvGraphicFramePr>
        <p:xfrm>
          <a:off x="7788452" y="2780928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4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개체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8452" y="2780928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43718"/>
              </p:ext>
            </p:extLst>
          </p:nvPr>
        </p:nvGraphicFramePr>
        <p:xfrm>
          <a:off x="3617913" y="3357563"/>
          <a:ext cx="53165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05" name="수식" r:id="rId23" imgW="2590560" imgH="203040" progId="Equation.3">
                  <p:embed/>
                </p:oleObj>
              </mc:Choice>
              <mc:Fallback>
                <p:oleObj name="수식" r:id="rId23" imgW="2590560" imgH="203040" progId="Equation.3">
                  <p:embed/>
                  <p:pic>
                    <p:nvPicPr>
                      <p:cNvPr id="0" name="개체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3" y="3357563"/>
                        <a:ext cx="5316537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31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70076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170076" y="237271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216622" y="383363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20072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1982979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276415" y="1122721"/>
            <a:ext cx="1893661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1381150"/>
            <a:ext cx="2057417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1381150"/>
            <a:ext cx="2010682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218794" y="996258"/>
            <a:ext cx="2035645" cy="1463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>
            <a:off x="3254643" y="1862729"/>
            <a:ext cx="1915433" cy="806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243757" y="2669536"/>
            <a:ext cx="1926319" cy="80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243757" y="2879420"/>
            <a:ext cx="2010682" cy="13838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>
            <a:off x="3254643" y="2661509"/>
            <a:ext cx="2046342" cy="12590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>
            <a:off x="3186136" y="3597638"/>
            <a:ext cx="2030486" cy="5328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7"/>
            <a:endCxn id="98" idx="2"/>
          </p:cNvCxnSpPr>
          <p:nvPr/>
        </p:nvCxnSpPr>
        <p:spPr>
          <a:xfrm flipV="1">
            <a:off x="3186136" y="4130456"/>
            <a:ext cx="2030486" cy="72642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243757" y="4340340"/>
            <a:ext cx="2057228" cy="13630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186136" y="3597638"/>
            <a:ext cx="2118299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186136" y="4389726"/>
            <a:ext cx="2033936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243757" y="5703423"/>
            <a:ext cx="1976315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5934351"/>
            <a:ext cx="2032975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6787785"/>
              </p:ext>
            </p:extLst>
          </p:nvPr>
        </p:nvGraphicFramePr>
        <p:xfrm>
          <a:off x="4454961" y="357171"/>
          <a:ext cx="352494" cy="40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0" name="수식" r:id="rId3" imgW="228600" imgH="241200" progId="Equation.3">
                  <p:embed/>
                </p:oleObj>
              </mc:Choice>
              <mc:Fallback>
                <p:oleObj name="수식" r:id="rId3" imgW="228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4961" y="357171"/>
                        <a:ext cx="352494" cy="405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8826404"/>
              </p:ext>
            </p:extLst>
          </p:nvPr>
        </p:nvGraphicFramePr>
        <p:xfrm>
          <a:off x="4346815" y="836613"/>
          <a:ext cx="3921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1" name="수식" r:id="rId5" imgW="253800" imgH="241200" progId="Equation.3">
                  <p:embed/>
                </p:oleObj>
              </mc:Choice>
              <mc:Fallback>
                <p:oleObj name="수식" r:id="rId5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815" y="836613"/>
                        <a:ext cx="39211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249421"/>
              </p:ext>
            </p:extLst>
          </p:nvPr>
        </p:nvGraphicFramePr>
        <p:xfrm>
          <a:off x="4427984" y="1268760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2" name="수식" r:id="rId7" imgW="253800" imgH="241200" progId="Equation.3">
                  <p:embed/>
                </p:oleObj>
              </mc:Choice>
              <mc:Fallback>
                <p:oleObj name="수식" r:id="rId7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1268760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796704"/>
              </p:ext>
            </p:extLst>
          </p:nvPr>
        </p:nvGraphicFramePr>
        <p:xfrm>
          <a:off x="5002452" y="1582738"/>
          <a:ext cx="3905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3" name="수식" r:id="rId9" imgW="253800" imgH="241200" progId="Equation.3">
                  <p:embed/>
                </p:oleObj>
              </mc:Choice>
              <mc:Fallback>
                <p:oleObj name="수식" r:id="rId9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2452" y="1582738"/>
                        <a:ext cx="390525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841159"/>
              </p:ext>
            </p:extLst>
          </p:nvPr>
        </p:nvGraphicFramePr>
        <p:xfrm>
          <a:off x="4572000" y="5038824"/>
          <a:ext cx="3921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4" name="수식" r:id="rId11" imgW="253800" imgH="241200" progId="Equation.3">
                  <p:embed/>
                </p:oleObj>
              </mc:Choice>
              <mc:Fallback>
                <p:oleObj name="수식" r:id="rId11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38824"/>
                        <a:ext cx="3921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306239"/>
              </p:ext>
            </p:extLst>
          </p:nvPr>
        </p:nvGraphicFramePr>
        <p:xfrm>
          <a:off x="4283968" y="5254848"/>
          <a:ext cx="43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5" name="수식" r:id="rId13" imgW="279360" imgH="241200" progId="Equation.3">
                  <p:embed/>
                </p:oleObj>
              </mc:Choice>
              <mc:Fallback>
                <p:oleObj name="수식" r:id="rId13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5254848"/>
                        <a:ext cx="431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51584"/>
              </p:ext>
            </p:extLst>
          </p:nvPr>
        </p:nvGraphicFramePr>
        <p:xfrm>
          <a:off x="4285803" y="5686896"/>
          <a:ext cx="4302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6" name="수식" r:id="rId15" imgW="279360" imgH="241200" progId="Equation.3">
                  <p:embed/>
                </p:oleObj>
              </mc:Choice>
              <mc:Fallback>
                <p:oleObj name="수식" r:id="rId15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5803" y="5686896"/>
                        <a:ext cx="43021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900318"/>
              </p:ext>
            </p:extLst>
          </p:nvPr>
        </p:nvGraphicFramePr>
        <p:xfrm>
          <a:off x="4698802" y="6021288"/>
          <a:ext cx="44926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7" name="수식" r:id="rId17" imgW="291960" imgH="241200" progId="Equation.3">
                  <p:embed/>
                </p:oleObj>
              </mc:Choice>
              <mc:Fallback>
                <p:oleObj name="수식" r:id="rId17" imgW="2919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802" y="6021288"/>
                        <a:ext cx="449262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747431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747431" y="2636912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796136" y="4149080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829302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564904"/>
            <a:ext cx="990210" cy="89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38233"/>
              </p:ext>
            </p:extLst>
          </p:nvPr>
        </p:nvGraphicFramePr>
        <p:xfrm>
          <a:off x="6492913" y="369150"/>
          <a:ext cx="2537668" cy="1588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8" name="수식" r:id="rId19" imgW="1295280" imgH="825480" progId="Equation.3">
                  <p:embed/>
                </p:oleObj>
              </mc:Choice>
              <mc:Fallback>
                <p:oleObj name="수식" r:id="rId19" imgW="129528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913" y="369150"/>
                        <a:ext cx="2537668" cy="158894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16216" y="2708920"/>
            <a:ext cx="25866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Suppose the network is </a:t>
            </a:r>
          </a:p>
          <a:p>
            <a:r>
              <a:rPr lang="en-US" altLang="ko-KR" dirty="0"/>
              <a:t>p</a:t>
            </a:r>
            <a:r>
              <a:rPr lang="en-US" altLang="ko-KR" dirty="0" smtClean="0"/>
              <a:t>artially connected and that</a:t>
            </a:r>
            <a:endParaRPr lang="en-US" altLang="ko-KR" dirty="0"/>
          </a:p>
          <a:p>
            <a:r>
              <a:rPr lang="en-US" altLang="ko-KR" dirty="0" smtClean="0"/>
              <a:t>the nodes in the next </a:t>
            </a:r>
          </a:p>
          <a:p>
            <a:r>
              <a:rPr lang="en-US" altLang="ko-KR" dirty="0" smtClean="0"/>
              <a:t>layer share the same weights.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Then the left network </a:t>
            </a:r>
            <a:endParaRPr lang="en-US" altLang="ko-KR" dirty="0"/>
          </a:p>
          <a:p>
            <a:r>
              <a:rPr lang="en-US" altLang="ko-KR" dirty="0" smtClean="0"/>
              <a:t>performs the same operation</a:t>
            </a:r>
          </a:p>
          <a:p>
            <a:r>
              <a:rPr lang="en-US" altLang="ko-KR" dirty="0" smtClean="0"/>
              <a:t>as the convolution.</a:t>
            </a:r>
            <a:endParaRPr lang="en-US" altLang="ko-KR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907271"/>
              </p:ext>
            </p:extLst>
          </p:nvPr>
        </p:nvGraphicFramePr>
        <p:xfrm>
          <a:off x="4633913" y="2160588"/>
          <a:ext cx="3714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19" name="수식" r:id="rId21" imgW="241200" imgH="203040" progId="Equation.3">
                  <p:embed/>
                </p:oleObj>
              </mc:Choice>
              <mc:Fallback>
                <p:oleObj name="수식" r:id="rId21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3913" y="2160588"/>
                        <a:ext cx="371475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27164"/>
              </p:ext>
            </p:extLst>
          </p:nvPr>
        </p:nvGraphicFramePr>
        <p:xfrm>
          <a:off x="4481513" y="2457450"/>
          <a:ext cx="39211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0" name="수식" r:id="rId23" imgW="253800" imgH="203040" progId="Equation.3">
                  <p:embed/>
                </p:oleObj>
              </mc:Choice>
              <mc:Fallback>
                <p:oleObj name="수식" r:id="rId23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2457450"/>
                        <a:ext cx="39211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595284"/>
              </p:ext>
            </p:extLst>
          </p:nvPr>
        </p:nvGraphicFramePr>
        <p:xfrm>
          <a:off x="4552950" y="2836863"/>
          <a:ext cx="392113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1" name="수식" r:id="rId25" imgW="253800" imgH="203040" progId="Equation.3">
                  <p:embed/>
                </p:oleObj>
              </mc:Choice>
              <mc:Fallback>
                <p:oleObj name="수식" r:id="rId2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2836863"/>
                        <a:ext cx="392113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538551"/>
              </p:ext>
            </p:extLst>
          </p:nvPr>
        </p:nvGraphicFramePr>
        <p:xfrm>
          <a:off x="4911725" y="3121025"/>
          <a:ext cx="392113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2" name="수식" r:id="rId27" imgW="253800" imgH="203040" progId="Equation.3">
                  <p:embed/>
                </p:oleObj>
              </mc:Choice>
              <mc:Fallback>
                <p:oleObj name="수식" r:id="rId27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1725" y="3121025"/>
                        <a:ext cx="392113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651201"/>
              </p:ext>
            </p:extLst>
          </p:nvPr>
        </p:nvGraphicFramePr>
        <p:xfrm>
          <a:off x="4591050" y="3605213"/>
          <a:ext cx="3524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3" name="수식" r:id="rId29" imgW="228600" imgH="203040" progId="Equation.3">
                  <p:embed/>
                </p:oleObj>
              </mc:Choice>
              <mc:Fallback>
                <p:oleObj name="수식" r:id="rId29" imgW="228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1050" y="3605213"/>
                        <a:ext cx="3524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449232"/>
              </p:ext>
            </p:extLst>
          </p:nvPr>
        </p:nvGraphicFramePr>
        <p:xfrm>
          <a:off x="4408488" y="3951288"/>
          <a:ext cx="39211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4" name="수식" r:id="rId31" imgW="253800" imgH="203040" progId="Equation.3">
                  <p:embed/>
                </p:oleObj>
              </mc:Choice>
              <mc:Fallback>
                <p:oleObj name="수식" r:id="rId31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488" y="3951288"/>
                        <a:ext cx="392112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157610"/>
              </p:ext>
            </p:extLst>
          </p:nvPr>
        </p:nvGraphicFramePr>
        <p:xfrm>
          <a:off x="4510088" y="4365625"/>
          <a:ext cx="373062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5" name="수식" r:id="rId33" imgW="241200" imgH="203040" progId="Equation.3">
                  <p:embed/>
                </p:oleObj>
              </mc:Choice>
              <mc:Fallback>
                <p:oleObj name="수식" r:id="rId33" imgW="2412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0088" y="4365625"/>
                        <a:ext cx="373062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944572"/>
              </p:ext>
            </p:extLst>
          </p:nvPr>
        </p:nvGraphicFramePr>
        <p:xfrm>
          <a:off x="4981575" y="4581525"/>
          <a:ext cx="393700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6" name="수식" r:id="rId35" imgW="253800" imgH="203040" progId="Equation.3">
                  <p:embed/>
                </p:oleObj>
              </mc:Choice>
              <mc:Fallback>
                <p:oleObj name="수식" r:id="rId35" imgW="2538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575" y="4581525"/>
                        <a:ext cx="393700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767341"/>
              </p:ext>
            </p:extLst>
          </p:nvPr>
        </p:nvGraphicFramePr>
        <p:xfrm>
          <a:off x="5868144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7" name="수식" r:id="rId37" imgW="152280" imgH="190440" progId="Equation.3">
                  <p:embed/>
                </p:oleObj>
              </mc:Choice>
              <mc:Fallback>
                <p:oleObj name="수식" r:id="rId3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446438"/>
              </p:ext>
            </p:extLst>
          </p:nvPr>
        </p:nvGraphicFramePr>
        <p:xfrm>
          <a:off x="5911850" y="267652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8" name="수식" r:id="rId39" imgW="164880" imgH="190440" progId="Equation.3">
                  <p:embed/>
                </p:oleObj>
              </mc:Choice>
              <mc:Fallback>
                <p:oleObj name="수식" r:id="rId3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1850" y="267652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126339"/>
              </p:ext>
            </p:extLst>
          </p:nvPr>
        </p:nvGraphicFramePr>
        <p:xfrm>
          <a:off x="5940152" y="418844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29" name="수식" r:id="rId41" imgW="164880" imgH="190440" progId="Equation.3">
                  <p:embed/>
                </p:oleObj>
              </mc:Choice>
              <mc:Fallback>
                <p:oleObj name="수식" r:id="rId4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18844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9254009"/>
              </p:ext>
            </p:extLst>
          </p:nvPr>
        </p:nvGraphicFramePr>
        <p:xfrm>
          <a:off x="5940152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230" name="수식" r:id="rId43" imgW="164880" imgH="190440" progId="Equation.3">
                  <p:embed/>
                </p:oleObj>
              </mc:Choice>
              <mc:Fallback>
                <p:oleObj name="수식" r:id="rId4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22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99792" y="2420888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835696" y="286382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267744" y="286382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99792" y="2863822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67744" y="243177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835696" y="3295870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267744" y="3295870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835696" y="2420888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699792" y="330188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49556" y="2782141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13" name="직사각형 12"/>
          <p:cNvSpPr/>
          <p:nvPr/>
        </p:nvSpPr>
        <p:spPr>
          <a:xfrm>
            <a:off x="4034622" y="254804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591606" y="254304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39925" y="310505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596909" y="3100058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327159"/>
              </p:ext>
            </p:extLst>
          </p:nvPr>
        </p:nvGraphicFramePr>
        <p:xfrm>
          <a:off x="4143375" y="2587388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7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75" y="2587388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467900"/>
              </p:ext>
            </p:extLst>
          </p:nvPr>
        </p:nvGraphicFramePr>
        <p:xfrm>
          <a:off x="4673600" y="2588976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8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2588976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734463"/>
              </p:ext>
            </p:extLst>
          </p:nvPr>
        </p:nvGraphicFramePr>
        <p:xfrm>
          <a:off x="4122738" y="3114438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29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738" y="3114438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378244"/>
              </p:ext>
            </p:extLst>
          </p:nvPr>
        </p:nvGraphicFramePr>
        <p:xfrm>
          <a:off x="4664075" y="3128726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30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3128726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직사각형 20"/>
          <p:cNvSpPr/>
          <p:nvPr/>
        </p:nvSpPr>
        <p:spPr>
          <a:xfrm>
            <a:off x="5978838" y="254804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535822" y="254304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984141" y="310505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541125" y="3100058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06004"/>
              </p:ext>
            </p:extLst>
          </p:nvPr>
        </p:nvGraphicFramePr>
        <p:xfrm>
          <a:off x="6102613" y="2587658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31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613" y="2587658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348690"/>
              </p:ext>
            </p:extLst>
          </p:nvPr>
        </p:nvGraphicFramePr>
        <p:xfrm>
          <a:off x="6632451" y="2588442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32" name="수식" r:id="rId13" imgW="164880" imgH="190440" progId="Equation.3">
                  <p:embed/>
                </p:oleObj>
              </mc:Choice>
              <mc:Fallback>
                <p:oleObj name="수식" r:id="rId1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451" y="2588442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개체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13498"/>
              </p:ext>
            </p:extLst>
          </p:nvPr>
        </p:nvGraphicFramePr>
        <p:xfrm>
          <a:off x="6081833" y="3114915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33" name="수식" r:id="rId15" imgW="164880" imgH="190440" progId="Equation.3">
                  <p:embed/>
                </p:oleObj>
              </mc:Choice>
              <mc:Fallback>
                <p:oleObj name="수식" r:id="rId15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1833" y="3114915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329798"/>
              </p:ext>
            </p:extLst>
          </p:nvPr>
        </p:nvGraphicFramePr>
        <p:xfrm>
          <a:off x="6623103" y="3129407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34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103" y="3129407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197326" y="2553343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=</a:t>
            </a:r>
            <a:endParaRPr lang="ko-KR" altLang="en-US" sz="5400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156682"/>
            <a:ext cx="7762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The previous network can be represented by the following convolution expression</a:t>
            </a:r>
            <a:endParaRPr lang="ko-KR" altLang="en-US" sz="2000" dirty="0"/>
          </a:p>
        </p:txBody>
      </p:sp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698589"/>
              </p:ext>
            </p:extLst>
          </p:nvPr>
        </p:nvGraphicFramePr>
        <p:xfrm>
          <a:off x="3019981" y="4653136"/>
          <a:ext cx="3086100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35" name="수식" r:id="rId19" imgW="1574640" imgH="825480" progId="Equation.3">
                  <p:embed/>
                </p:oleObj>
              </mc:Choice>
              <mc:Fallback>
                <p:oleObj name="수식" r:id="rId19" imgW="1574640" imgH="825480" progId="Equation.3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981" y="4653136"/>
                        <a:ext cx="3086100" cy="1589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11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1273756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00592" y="126876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8911" y="183077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05895" y="182577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106798"/>
              </p:ext>
            </p:extLst>
          </p:nvPr>
        </p:nvGraphicFramePr>
        <p:xfrm>
          <a:off x="1152361" y="1313104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96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361" y="1313104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4926013"/>
              </p:ext>
            </p:extLst>
          </p:nvPr>
        </p:nvGraphicFramePr>
        <p:xfrm>
          <a:off x="1682586" y="131469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97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586" y="131469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568762"/>
              </p:ext>
            </p:extLst>
          </p:nvPr>
        </p:nvGraphicFramePr>
        <p:xfrm>
          <a:off x="1131724" y="1840154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98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724" y="1840154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988434"/>
              </p:ext>
            </p:extLst>
          </p:nvPr>
        </p:nvGraphicFramePr>
        <p:xfrm>
          <a:off x="1673061" y="185444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99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061" y="185444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3158483" y="1810345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689182" y="1810345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689182" y="1279646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158483" y="1268760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83768" y="1484784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endParaRPr lang="ko-KR" alt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11560" y="548680"/>
            <a:ext cx="5016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we have the following weight filter (which maybe</a:t>
            </a:r>
          </a:p>
          <a:p>
            <a:r>
              <a:rPr lang="en-US" altLang="ko-KR" dirty="0"/>
              <a:t>l</a:t>
            </a:r>
            <a:r>
              <a:rPr lang="en-US" altLang="ko-KR" dirty="0" smtClean="0"/>
              <a:t>ooks like an ear)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22538" y="499627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858442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290490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722538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290490" y="5007159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58442" y="58712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0490" y="587125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858442" y="499627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722538" y="58772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72302" y="5357526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26" name="직사각형 25"/>
          <p:cNvSpPr/>
          <p:nvPr/>
        </p:nvSpPr>
        <p:spPr>
          <a:xfrm>
            <a:off x="4057368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14352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062671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19655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378005"/>
              </p:ext>
            </p:extLst>
          </p:nvPr>
        </p:nvGraphicFramePr>
        <p:xfrm>
          <a:off x="4166121" y="5162773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0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121" y="5162773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525978"/>
              </p:ext>
            </p:extLst>
          </p:nvPr>
        </p:nvGraphicFramePr>
        <p:xfrm>
          <a:off x="4696346" y="516436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1" name="수식" r:id="rId12" imgW="177480" imgH="190440" progId="Equation.3">
                  <p:embed/>
                </p:oleObj>
              </mc:Choice>
              <mc:Fallback>
                <p:oleObj name="수식" r:id="rId12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346" y="516436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068208"/>
              </p:ext>
            </p:extLst>
          </p:nvPr>
        </p:nvGraphicFramePr>
        <p:xfrm>
          <a:off x="4145484" y="5689823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2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5484" y="5689823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883595"/>
              </p:ext>
            </p:extLst>
          </p:nvPr>
        </p:nvGraphicFramePr>
        <p:xfrm>
          <a:off x="4686821" y="570411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3" name="수식" r:id="rId14" imgW="177480" imgH="190440" progId="Equation.3">
                  <p:embed/>
                </p:oleObj>
              </mc:Choice>
              <mc:Fallback>
                <p:oleObj name="수식" r:id="rId14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821" y="570411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직사각형 33"/>
          <p:cNvSpPr/>
          <p:nvPr/>
        </p:nvSpPr>
        <p:spPr>
          <a:xfrm>
            <a:off x="6001584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558568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06887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63871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736411"/>
              </p:ext>
            </p:extLst>
          </p:nvPr>
        </p:nvGraphicFramePr>
        <p:xfrm>
          <a:off x="6125359" y="5163043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4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5359" y="5163043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113375"/>
              </p:ext>
            </p:extLst>
          </p:nvPr>
        </p:nvGraphicFramePr>
        <p:xfrm>
          <a:off x="6655197" y="5163827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5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197" y="5163827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1251150"/>
              </p:ext>
            </p:extLst>
          </p:nvPr>
        </p:nvGraphicFramePr>
        <p:xfrm>
          <a:off x="6104579" y="5690300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6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579" y="5690300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610416"/>
              </p:ext>
            </p:extLst>
          </p:nvPr>
        </p:nvGraphicFramePr>
        <p:xfrm>
          <a:off x="6645849" y="5704792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7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849" y="5704792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220072" y="5128728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=</a:t>
            </a:r>
            <a:endParaRPr lang="ko-KR" altLang="en-US" sz="5400" dirty="0"/>
          </a:p>
        </p:txBody>
      </p:sp>
      <p:sp>
        <p:nvSpPr>
          <p:cNvPr id="43" name="TextBox 42"/>
          <p:cNvSpPr txBox="1"/>
          <p:nvPr/>
        </p:nvSpPr>
        <p:spPr>
          <a:xfrm>
            <a:off x="3512041" y="24208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ear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9984" y="3356992"/>
            <a:ext cx="4966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Among  the values                              ,          is the largest.</a:t>
            </a:r>
          </a:p>
          <a:p>
            <a:r>
              <a:rPr lang="en-US" altLang="ko-KR" dirty="0" smtClean="0"/>
              <a:t>Why?         </a:t>
            </a:r>
            <a:r>
              <a:rPr lang="en-US" altLang="ko-KR" dirty="0"/>
              <a:t>i</a:t>
            </a:r>
            <a:r>
              <a:rPr lang="en-US" altLang="ko-KR" dirty="0" smtClean="0"/>
              <a:t>s obtained  when the filter is overlapped with </a:t>
            </a:r>
          </a:p>
          <a:p>
            <a:r>
              <a:rPr lang="en-US" altLang="ko-KR" dirty="0" smtClean="0"/>
              <a:t>this region.  This region is the most similar to the filter</a:t>
            </a:r>
            <a:endParaRPr lang="ko-KR" altLang="en-US" dirty="0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597032"/>
              </p:ext>
            </p:extLst>
          </p:nvPr>
        </p:nvGraphicFramePr>
        <p:xfrm>
          <a:off x="4269865" y="3284984"/>
          <a:ext cx="3444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8" name="수식" r:id="rId23" imgW="152280" imgH="190440" progId="Equation.3">
                  <p:embed/>
                </p:oleObj>
              </mc:Choice>
              <mc:Fallback>
                <p:oleObj name="수식" r:id="rId23" imgW="152280" imgH="190440" progId="Equation.3">
                  <p:embed/>
                  <p:pic>
                    <p:nvPicPr>
                      <p:cNvPr id="0" name="개체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9865" y="3284984"/>
                        <a:ext cx="34448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290952"/>
              </p:ext>
            </p:extLst>
          </p:nvPr>
        </p:nvGraphicFramePr>
        <p:xfrm>
          <a:off x="2627784" y="3284984"/>
          <a:ext cx="15509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9" name="수식" r:id="rId25" imgW="685800" imgH="190440" progId="Equation.3">
                  <p:embed/>
                </p:oleObj>
              </mc:Choice>
              <mc:Fallback>
                <p:oleObj name="수식" r:id="rId25" imgW="685800" imgH="190440" progId="Equation.3">
                  <p:embed/>
                  <p:pic>
                    <p:nvPicPr>
                      <p:cNvPr id="0" name="개체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284984"/>
                        <a:ext cx="15509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880851"/>
              </p:ext>
            </p:extLst>
          </p:nvPr>
        </p:nvGraphicFramePr>
        <p:xfrm>
          <a:off x="1619672" y="3535164"/>
          <a:ext cx="3444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0" name="수식" r:id="rId27" imgW="152334" imgH="190417" progId="Equation.3">
                  <p:embed/>
                </p:oleObj>
              </mc:Choice>
              <mc:Fallback>
                <p:oleObj name="수식" r:id="rId27" imgW="152334" imgH="190417" progId="Equation.3">
                  <p:embed/>
                  <p:pic>
                    <p:nvPicPr>
                      <p:cNvPr id="0" name="개체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3535164"/>
                        <a:ext cx="3444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333381" y="249289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781590" y="4911310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1115616" y="4221088"/>
            <a:ext cx="8640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1870099" y="4293096"/>
            <a:ext cx="613669" cy="618214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838768" y="4221088"/>
            <a:ext cx="81178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211960" y="2333123"/>
            <a:ext cx="1008112" cy="159993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972814"/>
              </p:ext>
            </p:extLst>
          </p:nvPr>
        </p:nvGraphicFramePr>
        <p:xfrm>
          <a:off x="5830019" y="740246"/>
          <a:ext cx="8715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1" name="수식" r:id="rId28" imgW="444240" imgH="774360" progId="Equation.3">
                  <p:embed/>
                </p:oleObj>
              </mc:Choice>
              <mc:Fallback>
                <p:oleObj name="수식" r:id="rId28" imgW="444240" imgH="774360" progId="Equation.3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0019" y="740246"/>
                        <a:ext cx="871537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35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170076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1982979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276415" y="1122721"/>
            <a:ext cx="1893661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1381150"/>
            <a:ext cx="2057417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1381150"/>
            <a:ext cx="2010682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591517"/>
              </p:ext>
            </p:extLst>
          </p:nvPr>
        </p:nvGraphicFramePr>
        <p:xfrm>
          <a:off x="4503738" y="400050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6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3738" y="400050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703736"/>
              </p:ext>
            </p:extLst>
          </p:nvPr>
        </p:nvGraphicFramePr>
        <p:xfrm>
          <a:off x="4405313" y="8794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7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5313" y="8794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550656"/>
              </p:ext>
            </p:extLst>
          </p:nvPr>
        </p:nvGraphicFramePr>
        <p:xfrm>
          <a:off x="4484688" y="13112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8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4688" y="13112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18514"/>
              </p:ext>
            </p:extLst>
          </p:nvPr>
        </p:nvGraphicFramePr>
        <p:xfrm>
          <a:off x="5060950" y="1625600"/>
          <a:ext cx="2730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9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950" y="1625600"/>
                        <a:ext cx="2730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747431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361735"/>
              </p:ext>
            </p:extLst>
          </p:nvPr>
        </p:nvGraphicFramePr>
        <p:xfrm>
          <a:off x="5868144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0" name="수식" r:id="rId11" imgW="152280" imgH="190440" progId="Equation.3">
                  <p:embed/>
                </p:oleObj>
              </mc:Choice>
              <mc:Fallback>
                <p:oleObj name="수식" r:id="rId11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236919"/>
              </p:ext>
            </p:extLst>
          </p:nvPr>
        </p:nvGraphicFramePr>
        <p:xfrm>
          <a:off x="3779912" y="3650035"/>
          <a:ext cx="5081588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1" name="수식" r:id="rId13" imgW="2476440" imgH="190440" progId="Equation.3">
                  <p:embed/>
                </p:oleObj>
              </mc:Choice>
              <mc:Fallback>
                <p:oleObj name="수식" r:id="rId13" imgW="24764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3650035"/>
                        <a:ext cx="5081588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7144187" y="219956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7701171" y="219456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7149490" y="275657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7706474" y="275157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734101"/>
              </p:ext>
            </p:extLst>
          </p:nvPr>
        </p:nvGraphicFramePr>
        <p:xfrm>
          <a:off x="7267962" y="2239179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2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7962" y="2239179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459517"/>
              </p:ext>
            </p:extLst>
          </p:nvPr>
        </p:nvGraphicFramePr>
        <p:xfrm>
          <a:off x="6834936" y="402455"/>
          <a:ext cx="871538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3" name="수식" r:id="rId17" imgW="444240" imgH="774360" progId="Equation.3">
                  <p:embed/>
                </p:oleObj>
              </mc:Choice>
              <mc:Fallback>
                <p:oleObj name="수식" r:id="rId17" imgW="444240" imgH="774360" progId="Equation.3">
                  <p:embed/>
                  <p:pic>
                    <p:nvPicPr>
                      <p:cNvPr id="0" name="개체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4936" y="402455"/>
                        <a:ext cx="871538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489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727495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732450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710678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710678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99792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99792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99792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99792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727495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731554" y="87444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4731554" y="237271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4778100" y="3833635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4781550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120954" y="441843"/>
            <a:ext cx="1694963" cy="519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>
            <a:off x="3125909" y="1122721"/>
            <a:ext cx="1605645" cy="48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046516" y="1381150"/>
            <a:ext cx="1769401" cy="1153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093251" y="1381150"/>
            <a:ext cx="1722666" cy="2090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068288" y="996258"/>
            <a:ext cx="1747629" cy="14633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>
            <a:off x="3104137" y="1862729"/>
            <a:ext cx="1627417" cy="806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093251" y="2669536"/>
            <a:ext cx="1638303" cy="8016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093251" y="2879420"/>
            <a:ext cx="1722666" cy="13838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>
            <a:off x="3104137" y="2661509"/>
            <a:ext cx="1758326" cy="125906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>
            <a:off x="3035630" y="3597638"/>
            <a:ext cx="1742470" cy="5328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7"/>
            <a:endCxn id="98" idx="2"/>
          </p:cNvCxnSpPr>
          <p:nvPr/>
        </p:nvCxnSpPr>
        <p:spPr>
          <a:xfrm flipV="1">
            <a:off x="3035630" y="4130456"/>
            <a:ext cx="1742470" cy="72642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093251" y="4340340"/>
            <a:ext cx="1769212" cy="13630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035630" y="3597638"/>
            <a:ext cx="1830283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035630" y="4389726"/>
            <a:ext cx="1745920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093251" y="5703423"/>
            <a:ext cx="1688299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120954" y="5934351"/>
            <a:ext cx="1744959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8" name="개체 1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606637"/>
              </p:ext>
            </p:extLst>
          </p:nvPr>
        </p:nvGraphicFramePr>
        <p:xfrm>
          <a:off x="4065216" y="400050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6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216" y="400050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" name="개체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834219"/>
              </p:ext>
            </p:extLst>
          </p:nvPr>
        </p:nvGraphicFramePr>
        <p:xfrm>
          <a:off x="3966791" y="8794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7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791" y="8794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개체 10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561633"/>
              </p:ext>
            </p:extLst>
          </p:nvPr>
        </p:nvGraphicFramePr>
        <p:xfrm>
          <a:off x="4046166" y="1311275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8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166" y="1311275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" name="개체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783966"/>
              </p:ext>
            </p:extLst>
          </p:nvPr>
        </p:nvGraphicFramePr>
        <p:xfrm>
          <a:off x="4622428" y="1625600"/>
          <a:ext cx="2730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9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428" y="1625600"/>
                        <a:ext cx="2730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9877206"/>
              </p:ext>
            </p:extLst>
          </p:nvPr>
        </p:nvGraphicFramePr>
        <p:xfrm>
          <a:off x="4201741" y="5081588"/>
          <a:ext cx="2555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0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1741" y="5081588"/>
                        <a:ext cx="25558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80253"/>
              </p:ext>
            </p:extLst>
          </p:nvPr>
        </p:nvGraphicFramePr>
        <p:xfrm>
          <a:off x="3923928" y="5297488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1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297488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213590"/>
              </p:ext>
            </p:extLst>
          </p:nvPr>
        </p:nvGraphicFramePr>
        <p:xfrm>
          <a:off x="3925516" y="5729288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2" name="수식" r:id="rId15" imgW="177480" imgH="190440" progId="Equation.3">
                  <p:embed/>
                </p:oleObj>
              </mc:Choice>
              <mc:Fallback>
                <p:oleObj name="수식" r:id="rId1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516" y="5729288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52051"/>
              </p:ext>
            </p:extLst>
          </p:nvPr>
        </p:nvGraphicFramePr>
        <p:xfrm>
          <a:off x="4347791" y="6062663"/>
          <a:ext cx="2730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3" name="수식" r:id="rId17" imgW="177480" imgH="190440" progId="Equation.3">
                  <p:embed/>
                </p:oleObj>
              </mc:Choice>
              <mc:Fallback>
                <p:oleObj name="수식" r:id="rId1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7791" y="6062663"/>
                        <a:ext cx="27305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7" name="직선 화살표 연결선 116"/>
          <p:cNvCxnSpPr/>
          <p:nvPr/>
        </p:nvCxnSpPr>
        <p:spPr>
          <a:xfrm>
            <a:off x="5308909" y="1171266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308909" y="2636912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357614" y="4149080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390780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564904"/>
            <a:ext cx="990210" cy="89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728724"/>
              </p:ext>
            </p:extLst>
          </p:nvPr>
        </p:nvGraphicFramePr>
        <p:xfrm>
          <a:off x="6084168" y="332656"/>
          <a:ext cx="3086100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4" name="수식" r:id="rId19" imgW="1574640" imgH="825480" progId="Equation.3">
                  <p:embed/>
                </p:oleObj>
              </mc:Choice>
              <mc:Fallback>
                <p:oleObj name="수식" r:id="rId19" imgW="1574640" imgH="825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332656"/>
                        <a:ext cx="3086100" cy="15875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28184" y="2564904"/>
            <a:ext cx="27522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This node has a large value.</a:t>
            </a:r>
          </a:p>
          <a:p>
            <a:r>
              <a:rPr lang="ko-KR" altLang="en-US" sz="1600" dirty="0" smtClean="0"/>
              <a:t> </a:t>
            </a:r>
            <a:r>
              <a:rPr lang="en-US" altLang="ko-KR" sz="1600" dirty="0" smtClean="0"/>
              <a:t>(This node is activated)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This means that something looking</a:t>
            </a:r>
          </a:p>
          <a:p>
            <a:r>
              <a:rPr lang="en-US" altLang="ko-KR" sz="1600" dirty="0" smtClean="0"/>
              <a:t>like the ear is in the upper left </a:t>
            </a:r>
          </a:p>
          <a:p>
            <a:r>
              <a:rPr lang="en-US" altLang="ko-KR" sz="1600" dirty="0" smtClean="0"/>
              <a:t>region of the image.</a:t>
            </a:r>
            <a:endParaRPr lang="ko-KR" altLang="en-US" sz="1600" dirty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89191"/>
              </p:ext>
            </p:extLst>
          </p:nvPr>
        </p:nvGraphicFramePr>
        <p:xfrm>
          <a:off x="4254128" y="2171700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5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128" y="2171700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4411"/>
              </p:ext>
            </p:extLst>
          </p:nvPr>
        </p:nvGraphicFramePr>
        <p:xfrm>
          <a:off x="4101728" y="2466975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6" name="수식" r:id="rId23" imgW="177480" imgH="190440" progId="Equation.3">
                  <p:embed/>
                </p:oleObj>
              </mc:Choice>
              <mc:Fallback>
                <p:oleObj name="수식" r:id="rId2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1728" y="2466975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659953"/>
              </p:ext>
            </p:extLst>
          </p:nvPr>
        </p:nvGraphicFramePr>
        <p:xfrm>
          <a:off x="4173166" y="2846388"/>
          <a:ext cx="274637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7" name="수식" r:id="rId25" imgW="177480" imgH="190440" progId="Equation.3">
                  <p:embed/>
                </p:oleObj>
              </mc:Choice>
              <mc:Fallback>
                <p:oleObj name="수식" r:id="rId2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166" y="2846388"/>
                        <a:ext cx="274637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339934"/>
              </p:ext>
            </p:extLst>
          </p:nvPr>
        </p:nvGraphicFramePr>
        <p:xfrm>
          <a:off x="4531941" y="3130550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8" name="수식" r:id="rId27" imgW="177480" imgH="190440" progId="Equation.3">
                  <p:embed/>
                </p:oleObj>
              </mc:Choice>
              <mc:Fallback>
                <p:oleObj name="수식" r:id="rId2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1941" y="3130550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302932"/>
              </p:ext>
            </p:extLst>
          </p:nvPr>
        </p:nvGraphicFramePr>
        <p:xfrm>
          <a:off x="4239518" y="3614738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9" name="수식" r:id="rId29" imgW="164880" imgH="190440" progId="Equation.3">
                  <p:embed/>
                </p:oleObj>
              </mc:Choice>
              <mc:Fallback>
                <p:oleObj name="수식" r:id="rId2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9518" y="3614738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107722"/>
              </p:ext>
            </p:extLst>
          </p:nvPr>
        </p:nvGraphicFramePr>
        <p:xfrm>
          <a:off x="4074864" y="3933056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0" name="수식" r:id="rId31" imgW="177480" imgH="190440" progId="Equation.3">
                  <p:embed/>
                </p:oleObj>
              </mc:Choice>
              <mc:Fallback>
                <p:oleObj name="수식" r:id="rId31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4864" y="3933056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1338"/>
              </p:ext>
            </p:extLst>
          </p:nvPr>
        </p:nvGraphicFramePr>
        <p:xfrm>
          <a:off x="4217293" y="4332461"/>
          <a:ext cx="276225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1" name="수식" r:id="rId33" imgW="177480" imgH="190440" progId="Equation.3">
                  <p:embed/>
                </p:oleObj>
              </mc:Choice>
              <mc:Fallback>
                <p:oleObj name="수식" r:id="rId3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7293" y="4332461"/>
                        <a:ext cx="276225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79905"/>
              </p:ext>
            </p:extLst>
          </p:nvPr>
        </p:nvGraphicFramePr>
        <p:xfrm>
          <a:off x="4601791" y="4592638"/>
          <a:ext cx="274637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2" name="수식" r:id="rId35" imgW="177480" imgH="190440" progId="Equation.3">
                  <p:embed/>
                </p:oleObj>
              </mc:Choice>
              <mc:Fallback>
                <p:oleObj name="수식" r:id="rId3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1791" y="4592638"/>
                        <a:ext cx="274637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9458535"/>
              </p:ext>
            </p:extLst>
          </p:nvPr>
        </p:nvGraphicFramePr>
        <p:xfrm>
          <a:off x="5429622" y="1268760"/>
          <a:ext cx="23495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3" name="수식" r:id="rId37" imgW="152280" imgH="190440" progId="Equation.3">
                  <p:embed/>
                </p:oleObj>
              </mc:Choice>
              <mc:Fallback>
                <p:oleObj name="수식" r:id="rId37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622" y="1268760"/>
                        <a:ext cx="23495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527116"/>
              </p:ext>
            </p:extLst>
          </p:nvPr>
        </p:nvGraphicFramePr>
        <p:xfrm>
          <a:off x="5473328" y="267652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4" name="수식" r:id="rId39" imgW="164880" imgH="190440" progId="Equation.3">
                  <p:embed/>
                </p:oleObj>
              </mc:Choice>
              <mc:Fallback>
                <p:oleObj name="수식" r:id="rId3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328" y="267652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개체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776142"/>
              </p:ext>
            </p:extLst>
          </p:nvPr>
        </p:nvGraphicFramePr>
        <p:xfrm>
          <a:off x="5501630" y="4188445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5" name="수식" r:id="rId41" imgW="164880" imgH="190440" progId="Equation.3">
                  <p:embed/>
                </p:oleObj>
              </mc:Choice>
              <mc:Fallback>
                <p:oleObj name="수식" r:id="rId4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630" y="4188445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511948"/>
              </p:ext>
            </p:extLst>
          </p:nvPr>
        </p:nvGraphicFramePr>
        <p:xfrm>
          <a:off x="5501630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6" name="수식" r:id="rId43" imgW="164880" imgH="190440" progId="Equation.3">
                  <p:embed/>
                </p:oleObj>
              </mc:Choice>
              <mc:Fallback>
                <p:oleObj name="수식" r:id="rId4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630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타원 32"/>
          <p:cNvSpPr/>
          <p:nvPr/>
        </p:nvSpPr>
        <p:spPr>
          <a:xfrm>
            <a:off x="5307618" y="1146993"/>
            <a:ext cx="482044" cy="5809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stCxn id="33" idx="5"/>
          </p:cNvCxnSpPr>
          <p:nvPr/>
        </p:nvCxnSpPr>
        <p:spPr>
          <a:xfrm>
            <a:off x="5719068" y="1642875"/>
            <a:ext cx="725140" cy="892171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7092280" y="5194721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7622979" y="5194721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2" name="직사각형 81"/>
          <p:cNvSpPr/>
          <p:nvPr/>
        </p:nvSpPr>
        <p:spPr>
          <a:xfrm>
            <a:off x="7622979" y="4664022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3" name="직사각형 82"/>
          <p:cNvSpPr/>
          <p:nvPr/>
        </p:nvSpPr>
        <p:spPr>
          <a:xfrm>
            <a:off x="7092280" y="4653136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445838" y="580526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60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31640" y="132444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916330" y="190913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16330" y="132444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190913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88338" y="392376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403648" y="450845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03648" y="392376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988338" y="4508454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39383" y="248360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Human image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75656" y="5085184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Dog image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87824" y="1486378"/>
            <a:ext cx="437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-</a:t>
            </a:r>
            <a:endParaRPr lang="ko-KR" alt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3074350" y="4038163"/>
            <a:ext cx="437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-</a:t>
            </a:r>
            <a:endParaRPr lang="ko-KR" altLang="en-US" sz="4800" dirty="0"/>
          </a:p>
        </p:txBody>
      </p:sp>
      <p:sp>
        <p:nvSpPr>
          <p:cNvPr id="14" name="직사각형 13"/>
          <p:cNvSpPr/>
          <p:nvPr/>
        </p:nvSpPr>
        <p:spPr>
          <a:xfrm>
            <a:off x="3851920" y="134236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427984" y="192705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427984" y="134236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851920" y="192705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923928" y="395289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499992" y="453758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499992" y="395289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3923928" y="4537584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33067" y="248360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Mean 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63465" y="51136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Mean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96746" y="1475492"/>
            <a:ext cx="61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=</a:t>
            </a:r>
            <a:endParaRPr lang="ko-KR" altLang="en-US" sz="4800" dirty="0"/>
          </a:p>
        </p:txBody>
      </p:sp>
      <p:sp>
        <p:nvSpPr>
          <p:cNvPr id="25" name="TextBox 24"/>
          <p:cNvSpPr txBox="1"/>
          <p:nvPr/>
        </p:nvSpPr>
        <p:spPr>
          <a:xfrm>
            <a:off x="5436096" y="4081707"/>
            <a:ext cx="6158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=</a:t>
            </a:r>
            <a:endParaRPr lang="ko-KR" altLang="en-US" sz="4800" dirty="0"/>
          </a:p>
        </p:txBody>
      </p:sp>
      <p:sp>
        <p:nvSpPr>
          <p:cNvPr id="26" name="직사각형 25"/>
          <p:cNvSpPr/>
          <p:nvPr/>
        </p:nvSpPr>
        <p:spPr>
          <a:xfrm>
            <a:off x="6435582" y="134236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7020272" y="1927052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020272" y="1342362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6435582" y="1927052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72200" y="2566645"/>
            <a:ext cx="137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Normalized </a:t>
            </a:r>
          </a:p>
          <a:p>
            <a:r>
              <a:rPr lang="en-US" altLang="ko-KR" dirty="0" smtClean="0"/>
              <a:t>Human image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6440014" y="3915138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7024704" y="4499828"/>
            <a:ext cx="576064" cy="576064"/>
          </a:xfrm>
          <a:prstGeom prst="rect">
            <a:avLst/>
          </a:prstGeom>
          <a:ln w="952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024704" y="3915138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6440014" y="4499828"/>
            <a:ext cx="576064" cy="57606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485287" y="5065006"/>
            <a:ext cx="1227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Normalized </a:t>
            </a:r>
          </a:p>
          <a:p>
            <a:r>
              <a:rPr lang="en-US" altLang="ko-KR" dirty="0" smtClean="0"/>
              <a:t>Dog image</a:t>
            </a:r>
            <a:endParaRPr lang="ko-KR" altLang="en-US" dirty="0"/>
          </a:p>
        </p:txBody>
      </p:sp>
      <p:sp>
        <p:nvSpPr>
          <p:cNvPr id="37" name="제목 7"/>
          <p:cNvSpPr txBox="1">
            <a:spLocks/>
          </p:cNvSpPr>
          <p:nvPr/>
        </p:nvSpPr>
        <p:spPr>
          <a:xfrm>
            <a:off x="683568" y="404664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Very simple 2x2 image recognition</a:t>
            </a:r>
            <a:endParaRPr lang="ko-KR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1273756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00592" y="126876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48911" y="1830770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05895" y="1825774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4236698"/>
              </p:ext>
            </p:extLst>
          </p:nvPr>
        </p:nvGraphicFramePr>
        <p:xfrm>
          <a:off x="1152361" y="1313104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4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361" y="1313104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30942"/>
              </p:ext>
            </p:extLst>
          </p:nvPr>
        </p:nvGraphicFramePr>
        <p:xfrm>
          <a:off x="1682586" y="131469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5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586" y="131469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399301"/>
              </p:ext>
            </p:extLst>
          </p:nvPr>
        </p:nvGraphicFramePr>
        <p:xfrm>
          <a:off x="1131724" y="1840154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6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1724" y="1840154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415326"/>
              </p:ext>
            </p:extLst>
          </p:nvPr>
        </p:nvGraphicFramePr>
        <p:xfrm>
          <a:off x="1673061" y="1854442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7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3061" y="1854442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483768" y="1484784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endParaRPr lang="ko-KR" alt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11560" y="548680"/>
            <a:ext cx="5016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Assume we have the following weight filter (which maybe</a:t>
            </a:r>
          </a:p>
          <a:p>
            <a:r>
              <a:rPr lang="en-US" altLang="ko-KR" dirty="0"/>
              <a:t>l</a:t>
            </a:r>
            <a:r>
              <a:rPr lang="en-US" altLang="ko-KR" dirty="0" smtClean="0"/>
              <a:t>ooks like an ear)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722538" y="4996273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858442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290490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2722538" y="543920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290490" y="5007159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58442" y="587125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0490" y="587125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858442" y="4996273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2722538" y="5877272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72302" y="5357526"/>
            <a:ext cx="479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*</a:t>
            </a:r>
            <a:endParaRPr lang="ko-KR" altLang="en-US" sz="5400" dirty="0"/>
          </a:p>
        </p:txBody>
      </p:sp>
      <p:sp>
        <p:nvSpPr>
          <p:cNvPr id="26" name="직사각형 25"/>
          <p:cNvSpPr/>
          <p:nvPr/>
        </p:nvSpPr>
        <p:spPr>
          <a:xfrm>
            <a:off x="4057368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614352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062671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619655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108429"/>
              </p:ext>
            </p:extLst>
          </p:nvPr>
        </p:nvGraphicFramePr>
        <p:xfrm>
          <a:off x="4166121" y="5162773"/>
          <a:ext cx="37306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8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6121" y="5162773"/>
                        <a:ext cx="37306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개체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525860"/>
              </p:ext>
            </p:extLst>
          </p:nvPr>
        </p:nvGraphicFramePr>
        <p:xfrm>
          <a:off x="4696346" y="516436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59" name="수식" r:id="rId12" imgW="177480" imgH="190440" progId="Equation.3">
                  <p:embed/>
                </p:oleObj>
              </mc:Choice>
              <mc:Fallback>
                <p:oleObj name="수식" r:id="rId12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6346" y="516436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개체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787538"/>
              </p:ext>
            </p:extLst>
          </p:nvPr>
        </p:nvGraphicFramePr>
        <p:xfrm>
          <a:off x="4145484" y="5689823"/>
          <a:ext cx="403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0" name="수식" r:id="rId13" imgW="177480" imgH="190440" progId="Equation.3">
                  <p:embed/>
                </p:oleObj>
              </mc:Choice>
              <mc:Fallback>
                <p:oleObj name="수식" r:id="rId13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5484" y="5689823"/>
                        <a:ext cx="403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883678"/>
              </p:ext>
            </p:extLst>
          </p:nvPr>
        </p:nvGraphicFramePr>
        <p:xfrm>
          <a:off x="4686821" y="5704111"/>
          <a:ext cx="401638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1" name="수식" r:id="rId14" imgW="177480" imgH="190440" progId="Equation.3">
                  <p:embed/>
                </p:oleObj>
              </mc:Choice>
              <mc:Fallback>
                <p:oleObj name="수식" r:id="rId14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821" y="5704111"/>
                        <a:ext cx="401638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직사각형 33"/>
          <p:cNvSpPr/>
          <p:nvPr/>
        </p:nvSpPr>
        <p:spPr>
          <a:xfrm>
            <a:off x="6001584" y="512342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558568" y="511842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006887" y="5680439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563871" y="5675443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개체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747274"/>
              </p:ext>
            </p:extLst>
          </p:nvPr>
        </p:nvGraphicFramePr>
        <p:xfrm>
          <a:off x="6125359" y="5163043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2" name="수식" r:id="rId15" imgW="152280" imgH="190440" progId="Equation.3">
                  <p:embed/>
                </p:oleObj>
              </mc:Choice>
              <mc:Fallback>
                <p:oleObj name="수식" r:id="rId15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5359" y="5163043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개체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181956"/>
              </p:ext>
            </p:extLst>
          </p:nvPr>
        </p:nvGraphicFramePr>
        <p:xfrm>
          <a:off x="6655197" y="5163827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3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5197" y="5163827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392616"/>
              </p:ext>
            </p:extLst>
          </p:nvPr>
        </p:nvGraphicFramePr>
        <p:xfrm>
          <a:off x="6104579" y="5690300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4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4579" y="5690300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개체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187143"/>
              </p:ext>
            </p:extLst>
          </p:nvPr>
        </p:nvGraphicFramePr>
        <p:xfrm>
          <a:off x="6645849" y="5704792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5" name="수식" r:id="rId21" imgW="164880" imgH="190440" progId="Equation.3">
                  <p:embed/>
                </p:oleObj>
              </mc:Choice>
              <mc:Fallback>
                <p:oleObj name="수식" r:id="rId2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5849" y="5704792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220072" y="5128728"/>
            <a:ext cx="670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/>
              <a:t>=</a:t>
            </a:r>
            <a:endParaRPr lang="ko-KR" altLang="en-US" sz="5400" dirty="0"/>
          </a:p>
        </p:txBody>
      </p:sp>
      <p:sp>
        <p:nvSpPr>
          <p:cNvPr id="43" name="TextBox 42"/>
          <p:cNvSpPr txBox="1"/>
          <p:nvPr/>
        </p:nvSpPr>
        <p:spPr>
          <a:xfrm>
            <a:off x="3512041" y="2420888"/>
            <a:ext cx="45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eye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79984" y="3356992"/>
            <a:ext cx="4966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Among  the values                              ,          is the largest.</a:t>
            </a:r>
          </a:p>
          <a:p>
            <a:r>
              <a:rPr lang="en-US" altLang="ko-KR" dirty="0" smtClean="0"/>
              <a:t>Why?         </a:t>
            </a:r>
            <a:r>
              <a:rPr lang="en-US" altLang="ko-KR" dirty="0"/>
              <a:t>i</a:t>
            </a:r>
            <a:r>
              <a:rPr lang="en-US" altLang="ko-KR" dirty="0" smtClean="0"/>
              <a:t>s obtained  when the filter is overlapped with </a:t>
            </a:r>
          </a:p>
          <a:p>
            <a:r>
              <a:rPr lang="en-US" altLang="ko-KR" dirty="0" smtClean="0"/>
              <a:t>this region.  This region is the most similar to this filter</a:t>
            </a:r>
            <a:endParaRPr lang="ko-KR" altLang="en-US" dirty="0"/>
          </a:p>
        </p:txBody>
      </p:sp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811709"/>
              </p:ext>
            </p:extLst>
          </p:nvPr>
        </p:nvGraphicFramePr>
        <p:xfrm>
          <a:off x="4256088" y="3284538"/>
          <a:ext cx="3730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6" name="수식" r:id="rId23" imgW="164880" imgH="190440" progId="Equation.3">
                  <p:embed/>
                </p:oleObj>
              </mc:Choice>
              <mc:Fallback>
                <p:oleObj name="수식" r:id="rId2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3284538"/>
                        <a:ext cx="37306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개체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54691"/>
              </p:ext>
            </p:extLst>
          </p:nvPr>
        </p:nvGraphicFramePr>
        <p:xfrm>
          <a:off x="2627784" y="3284984"/>
          <a:ext cx="155098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7" name="수식" r:id="rId25" imgW="685800" imgH="190440" progId="Equation.3">
                  <p:embed/>
                </p:oleObj>
              </mc:Choice>
              <mc:Fallback>
                <p:oleObj name="수식" r:id="rId25" imgW="6858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284984"/>
                        <a:ext cx="1550988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개체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014632"/>
              </p:ext>
            </p:extLst>
          </p:nvPr>
        </p:nvGraphicFramePr>
        <p:xfrm>
          <a:off x="1604963" y="3535363"/>
          <a:ext cx="373062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8" name="수식" r:id="rId27" imgW="164880" imgH="190440" progId="Equation.3">
                  <p:embed/>
                </p:oleObj>
              </mc:Choice>
              <mc:Fallback>
                <p:oleObj name="수식" r:id="rId2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4963" y="3535363"/>
                        <a:ext cx="373062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333381" y="249289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filter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2285646" y="5415366"/>
            <a:ext cx="990210" cy="893954"/>
          </a:xfrm>
          <a:prstGeom prst="rect">
            <a:avLst/>
          </a:prstGeom>
          <a:noFill/>
          <a:ln w="57150">
            <a:solidFill>
              <a:srgbClr val="1E2D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/>
          <p:nvPr/>
        </p:nvCxnSpPr>
        <p:spPr>
          <a:xfrm>
            <a:off x="1115616" y="4221088"/>
            <a:ext cx="864096" cy="0"/>
          </a:xfrm>
          <a:prstGeom prst="line">
            <a:avLst/>
          </a:prstGeom>
          <a:ln w="38100">
            <a:solidFill>
              <a:srgbClr val="1E2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endCxn id="20" idx="2"/>
          </p:cNvCxnSpPr>
          <p:nvPr/>
        </p:nvCxnSpPr>
        <p:spPr>
          <a:xfrm>
            <a:off x="1870099" y="4293096"/>
            <a:ext cx="636415" cy="1146111"/>
          </a:xfrm>
          <a:prstGeom prst="straightConnector1">
            <a:avLst/>
          </a:prstGeom>
          <a:ln w="28575">
            <a:solidFill>
              <a:srgbClr val="1E2DB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838768" y="4221088"/>
            <a:ext cx="81178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4211960" y="2333123"/>
            <a:ext cx="1008112" cy="1599933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0" name="개체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136737"/>
              </p:ext>
            </p:extLst>
          </p:nvPr>
        </p:nvGraphicFramePr>
        <p:xfrm>
          <a:off x="6265788" y="1003821"/>
          <a:ext cx="8715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69" name="수식" r:id="rId29" imgW="444240" imgH="774360" progId="Equation.3">
                  <p:embed/>
                </p:oleObj>
              </mc:Choice>
              <mc:Fallback>
                <p:oleObj name="수식" r:id="rId29" imgW="444240" imgH="774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5788" y="1003821"/>
                        <a:ext cx="871537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직사각형 54"/>
          <p:cNvSpPr/>
          <p:nvPr/>
        </p:nvSpPr>
        <p:spPr>
          <a:xfrm>
            <a:off x="3689182" y="1268760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3153612" y="1823052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3158483" y="1268760"/>
            <a:ext cx="522778" cy="5227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3678296" y="1805474"/>
            <a:ext cx="522778" cy="522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06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20072" y="5427646"/>
            <a:ext cx="576064" cy="593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>
            <a:off x="3186136" y="3597638"/>
            <a:ext cx="2118299" cy="191694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>
            <a:off x="3186136" y="4389726"/>
            <a:ext cx="2033936" cy="133474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>
            <a:off x="3243757" y="5703423"/>
            <a:ext cx="1976315" cy="21044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5934351"/>
            <a:ext cx="2032975" cy="406258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2" name="개체 1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264720"/>
              </p:ext>
            </p:extLst>
          </p:nvPr>
        </p:nvGraphicFramePr>
        <p:xfrm>
          <a:off x="4640263" y="5081588"/>
          <a:ext cx="25558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3" name="수식" r:id="rId3" imgW="164880" imgH="190440" progId="Equation.3">
                  <p:embed/>
                </p:oleObj>
              </mc:Choice>
              <mc:Fallback>
                <p:oleObj name="수식" r:id="rId3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0263" y="5081588"/>
                        <a:ext cx="25558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개체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386680"/>
              </p:ext>
            </p:extLst>
          </p:nvPr>
        </p:nvGraphicFramePr>
        <p:xfrm>
          <a:off x="4362450" y="5297488"/>
          <a:ext cx="27463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4" name="수식" r:id="rId5" imgW="177480" imgH="190440" progId="Equation.3">
                  <p:embed/>
                </p:oleObj>
              </mc:Choice>
              <mc:Fallback>
                <p:oleObj name="수식" r:id="rId5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5297488"/>
                        <a:ext cx="274638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개체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006536"/>
              </p:ext>
            </p:extLst>
          </p:nvPr>
        </p:nvGraphicFramePr>
        <p:xfrm>
          <a:off x="4364038" y="5729288"/>
          <a:ext cx="274637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5" name="수식" r:id="rId7" imgW="177480" imgH="190440" progId="Equation.3">
                  <p:embed/>
                </p:oleObj>
              </mc:Choice>
              <mc:Fallback>
                <p:oleObj name="수식" r:id="rId7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038" y="5729288"/>
                        <a:ext cx="274637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개체 1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58721"/>
              </p:ext>
            </p:extLst>
          </p:nvPr>
        </p:nvGraphicFramePr>
        <p:xfrm>
          <a:off x="4786313" y="6062663"/>
          <a:ext cx="273050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6" name="수식" r:id="rId9" imgW="177480" imgH="190440" progId="Equation.3">
                  <p:embed/>
                </p:oleObj>
              </mc:Choice>
              <mc:Fallback>
                <p:oleObj name="수식" r:id="rId9" imgW="1774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3" y="6062663"/>
                        <a:ext cx="273050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0" name="직선 화살표 연결선 119"/>
          <p:cNvCxnSpPr/>
          <p:nvPr/>
        </p:nvCxnSpPr>
        <p:spPr>
          <a:xfrm>
            <a:off x="5829302" y="5723607"/>
            <a:ext cx="48075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604544" y="3039102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개체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49480"/>
              </p:ext>
            </p:extLst>
          </p:nvPr>
        </p:nvGraphicFramePr>
        <p:xfrm>
          <a:off x="5940152" y="5844629"/>
          <a:ext cx="254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7" name="수식" r:id="rId11" imgW="164880" imgH="190440" progId="Equation.3">
                  <p:embed/>
                </p:oleObj>
              </mc:Choice>
              <mc:Fallback>
                <p:oleObj name="수식" r:id="rId11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844629"/>
                        <a:ext cx="254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직사각형 76"/>
          <p:cNvSpPr/>
          <p:nvPr/>
        </p:nvSpPr>
        <p:spPr>
          <a:xfrm>
            <a:off x="5137488" y="543377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5694472" y="53838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5142791" y="1100391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5699775" y="1095395"/>
            <a:ext cx="528409" cy="528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1" name="개체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178509"/>
              </p:ext>
            </p:extLst>
          </p:nvPr>
        </p:nvGraphicFramePr>
        <p:xfrm>
          <a:off x="5261263" y="582995"/>
          <a:ext cx="344011" cy="46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8" name="수식" r:id="rId13" imgW="152280" imgH="190440" progId="Equation.3">
                  <p:embed/>
                </p:oleObj>
              </mc:Choice>
              <mc:Fallback>
                <p:oleObj name="수식" r:id="rId13" imgW="1522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1263" y="582995"/>
                        <a:ext cx="344011" cy="469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개체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052333"/>
              </p:ext>
            </p:extLst>
          </p:nvPr>
        </p:nvGraphicFramePr>
        <p:xfrm>
          <a:off x="5791101" y="583779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59" name="수식" r:id="rId15" imgW="164880" imgH="190440" progId="Equation.3">
                  <p:embed/>
                </p:oleObj>
              </mc:Choice>
              <mc:Fallback>
                <p:oleObj name="수식" r:id="rId15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101" y="583779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개체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765774"/>
              </p:ext>
            </p:extLst>
          </p:nvPr>
        </p:nvGraphicFramePr>
        <p:xfrm>
          <a:off x="5240483" y="1110252"/>
          <a:ext cx="3730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60" name="수식" r:id="rId17" imgW="164880" imgH="190440" progId="Equation.3">
                  <p:embed/>
                </p:oleObj>
              </mc:Choice>
              <mc:Fallback>
                <p:oleObj name="수식" r:id="rId17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483" y="1110252"/>
                        <a:ext cx="3730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개체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030274"/>
              </p:ext>
            </p:extLst>
          </p:nvPr>
        </p:nvGraphicFramePr>
        <p:xfrm>
          <a:off x="5781753" y="1124744"/>
          <a:ext cx="3730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61" name="수식" r:id="rId19" imgW="164880" imgH="190440" progId="Equation.3">
                  <p:embed/>
                </p:oleObj>
              </mc:Choice>
              <mc:Fallback>
                <p:oleObj name="수식" r:id="rId19" imgW="164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753" y="1124744"/>
                        <a:ext cx="373062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개체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572597"/>
              </p:ext>
            </p:extLst>
          </p:nvPr>
        </p:nvGraphicFramePr>
        <p:xfrm>
          <a:off x="3617913" y="2092554"/>
          <a:ext cx="53165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62" name="수식" r:id="rId21" imgW="2590560" imgH="203040" progId="Equation.3">
                  <p:embed/>
                </p:oleObj>
              </mc:Choice>
              <mc:Fallback>
                <p:oleObj name="수식" r:id="rId21" imgW="25905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3" y="2092554"/>
                        <a:ext cx="5316537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196153"/>
              </p:ext>
            </p:extLst>
          </p:nvPr>
        </p:nvGraphicFramePr>
        <p:xfrm>
          <a:off x="7588895" y="403225"/>
          <a:ext cx="871537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63" name="수식" r:id="rId23" imgW="444240" imgH="774360" progId="Equation.3">
                  <p:embed/>
                </p:oleObj>
              </mc:Choice>
              <mc:Fallback>
                <p:oleObj name="수식" r:id="rId23" imgW="444240" imgH="774360" progId="Equation.3">
                  <p:embed/>
                  <p:pic>
                    <p:nvPicPr>
                      <p:cNvPr id="0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895" y="403225"/>
                        <a:ext cx="871537" cy="14890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057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878001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82956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861184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861184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50298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850298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850298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850298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878001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46314"/>
            <a:ext cx="2453390" cy="2405743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32114"/>
            <a:ext cx="1981200" cy="1719943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823484"/>
            <a:ext cx="1665515" cy="1072116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88771"/>
            <a:ext cx="2416628" cy="555172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981200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567543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492465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2" y="3722914"/>
            <a:ext cx="2159907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798400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261379" y="42960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261379" y="1124744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258661" y="1797761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258661" y="258984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271460" y="441843"/>
            <a:ext cx="2047540" cy="3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 flipV="1">
            <a:off x="3276415" y="597157"/>
            <a:ext cx="1984964" cy="525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3197022" y="715630"/>
            <a:ext cx="2121978" cy="181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243757" y="715630"/>
            <a:ext cx="2075243" cy="275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3218794" y="996258"/>
            <a:ext cx="2100206" cy="177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 flipV="1">
            <a:off x="3254643" y="1292292"/>
            <a:ext cx="2006736" cy="570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243757" y="1292292"/>
            <a:ext cx="2017622" cy="2178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243757" y="1410765"/>
            <a:ext cx="2075243" cy="2852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 flipV="1">
            <a:off x="3254643" y="1846835"/>
            <a:ext cx="2061639" cy="8146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 flipV="1">
            <a:off x="3186136" y="1965309"/>
            <a:ext cx="2072525" cy="163232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5"/>
            <a:endCxn id="98" idx="2"/>
          </p:cNvCxnSpPr>
          <p:nvPr/>
        </p:nvCxnSpPr>
        <p:spPr>
          <a:xfrm flipV="1">
            <a:off x="3186136" y="1965309"/>
            <a:ext cx="2072525" cy="314449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243757" y="2083782"/>
            <a:ext cx="2072525" cy="361964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 flipV="1">
            <a:off x="3186136" y="2638923"/>
            <a:ext cx="2130146" cy="9587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 flipV="1">
            <a:off x="3186136" y="2757397"/>
            <a:ext cx="2072525" cy="163232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 flipV="1">
            <a:off x="3243757" y="2757397"/>
            <a:ext cx="2014904" cy="294602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271460" y="2875870"/>
            <a:ext cx="2044822" cy="346473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>
            <a:off x="5665768" y="562328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>
            <a:off x="5652120" y="126876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/>
          <p:cNvCxnSpPr/>
          <p:nvPr/>
        </p:nvCxnSpPr>
        <p:spPr>
          <a:xfrm>
            <a:off x="5652120" y="198884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/>
          <p:cNvCxnSpPr/>
          <p:nvPr/>
        </p:nvCxnSpPr>
        <p:spPr>
          <a:xfrm>
            <a:off x="5696832" y="2780928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96709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222790" y="395800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222790" y="4653136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5220072" y="5326153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5220072" y="611824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6"/>
            <a:endCxn id="65" idx="1"/>
          </p:cNvCxnSpPr>
          <p:nvPr/>
        </p:nvCxnSpPr>
        <p:spPr>
          <a:xfrm>
            <a:off x="3271460" y="441843"/>
            <a:ext cx="2008951" cy="35652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6"/>
            <a:endCxn id="65" idx="2"/>
          </p:cNvCxnSpPr>
          <p:nvPr/>
        </p:nvCxnSpPr>
        <p:spPr>
          <a:xfrm>
            <a:off x="3276415" y="1122721"/>
            <a:ext cx="1946375" cy="300282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6"/>
            <a:endCxn id="65" idx="2"/>
          </p:cNvCxnSpPr>
          <p:nvPr/>
        </p:nvCxnSpPr>
        <p:spPr>
          <a:xfrm>
            <a:off x="3254643" y="2661509"/>
            <a:ext cx="1968147" cy="14640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65" idx="2"/>
          </p:cNvCxnSpPr>
          <p:nvPr/>
        </p:nvCxnSpPr>
        <p:spPr>
          <a:xfrm>
            <a:off x="3243757" y="3471175"/>
            <a:ext cx="1979033" cy="65437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5652120" y="414908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5652120" y="4797152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5611792" y="5517232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5652120" y="6309320"/>
            <a:ext cx="3283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56176" y="332656"/>
            <a:ext cx="147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Activated  (ear)</a:t>
            </a:r>
            <a:endParaRPr lang="ko-KR" alt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156176" y="6084004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Activated (eye)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72200" y="286571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This image has an ear in the upper left region and an eye in the lower right region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4467260" y="4941168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>
            <a:off x="4059410" y="5304183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4056672" y="4942725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>
            <a:off x="4211960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578052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4578052" y="1127719"/>
            <a:ext cx="357065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4211960" y="1129276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4462994" y="5301208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cxnSp>
        <p:nvCxnSpPr>
          <p:cNvPr id="9" name="직선 화살표 연결선 8"/>
          <p:cNvCxnSpPr>
            <a:stCxn id="6" idx="2"/>
          </p:cNvCxnSpPr>
          <p:nvPr/>
        </p:nvCxnSpPr>
        <p:spPr>
          <a:xfrm>
            <a:off x="6894872" y="701988"/>
            <a:ext cx="341424" cy="2101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6877784" y="3798362"/>
            <a:ext cx="358512" cy="22856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27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5487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60442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38670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670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27784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27784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27784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27784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55487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60263"/>
            <a:ext cx="2215055" cy="2391794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73818"/>
            <a:ext cx="1753751" cy="1678239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797761"/>
            <a:ext cx="1438065" cy="1097839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61509"/>
            <a:ext cx="2178293" cy="582434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725285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278971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297673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3" y="3722914"/>
            <a:ext cx="1954230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603609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38865" y="42960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038865" y="1124744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036147" y="1797761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036147" y="258984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048946" y="441843"/>
            <a:ext cx="2047540" cy="3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 flipV="1">
            <a:off x="3053901" y="597157"/>
            <a:ext cx="1984964" cy="525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2974508" y="715630"/>
            <a:ext cx="2121978" cy="181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021243" y="715630"/>
            <a:ext cx="2075243" cy="275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2996280" y="996258"/>
            <a:ext cx="2100206" cy="177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 flipV="1">
            <a:off x="3032129" y="1292292"/>
            <a:ext cx="2006736" cy="570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021243" y="1292292"/>
            <a:ext cx="2017622" cy="2178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021243" y="1410765"/>
            <a:ext cx="2075243" cy="2852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 flipV="1">
            <a:off x="3032129" y="1846835"/>
            <a:ext cx="2061639" cy="8146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 flipV="1">
            <a:off x="2963622" y="1965309"/>
            <a:ext cx="2072525" cy="163232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5"/>
            <a:endCxn id="98" idx="2"/>
          </p:cNvCxnSpPr>
          <p:nvPr/>
        </p:nvCxnSpPr>
        <p:spPr>
          <a:xfrm flipV="1">
            <a:off x="2963622" y="1965309"/>
            <a:ext cx="2072525" cy="314449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021243" y="2083782"/>
            <a:ext cx="2072525" cy="361964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 flipV="1">
            <a:off x="2963622" y="2638923"/>
            <a:ext cx="2130146" cy="9587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 flipV="1">
            <a:off x="2963622" y="2757397"/>
            <a:ext cx="2072525" cy="163232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 flipV="1">
            <a:off x="3021243" y="2757397"/>
            <a:ext cx="2014904" cy="294602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048946" y="2875870"/>
            <a:ext cx="2044822" cy="346473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>
            <a:stCxn id="31" idx="6"/>
            <a:endCxn id="4" idx="2"/>
          </p:cNvCxnSpPr>
          <p:nvPr/>
        </p:nvCxnSpPr>
        <p:spPr>
          <a:xfrm>
            <a:off x="5432324" y="597157"/>
            <a:ext cx="1481423" cy="249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endCxn id="4" idx="3"/>
          </p:cNvCxnSpPr>
          <p:nvPr/>
        </p:nvCxnSpPr>
        <p:spPr>
          <a:xfrm flipV="1">
            <a:off x="5429606" y="740418"/>
            <a:ext cx="1536432" cy="528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96709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000276" y="395800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000276" y="4653136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97558" y="5326153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4997558" y="611824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6"/>
            <a:endCxn id="65" idx="1"/>
          </p:cNvCxnSpPr>
          <p:nvPr/>
        </p:nvCxnSpPr>
        <p:spPr>
          <a:xfrm>
            <a:off x="3048946" y="441843"/>
            <a:ext cx="2008951" cy="35652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6"/>
            <a:endCxn id="65" idx="2"/>
          </p:cNvCxnSpPr>
          <p:nvPr/>
        </p:nvCxnSpPr>
        <p:spPr>
          <a:xfrm>
            <a:off x="3053901" y="1122721"/>
            <a:ext cx="1946375" cy="300282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6"/>
            <a:endCxn id="65" idx="2"/>
          </p:cNvCxnSpPr>
          <p:nvPr/>
        </p:nvCxnSpPr>
        <p:spPr>
          <a:xfrm>
            <a:off x="3032129" y="2661509"/>
            <a:ext cx="1968147" cy="14640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65" idx="2"/>
          </p:cNvCxnSpPr>
          <p:nvPr/>
        </p:nvCxnSpPr>
        <p:spPr>
          <a:xfrm>
            <a:off x="3021243" y="3471175"/>
            <a:ext cx="1979033" cy="65437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244746" y="4941168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>
            <a:off x="3836896" y="5304183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3834158" y="4942725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>
            <a:off x="3989446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355538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4355538" y="1127719"/>
            <a:ext cx="357065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3989446" y="1129276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4240480" y="5301208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4" name="타원 3"/>
          <p:cNvSpPr/>
          <p:nvPr/>
        </p:nvSpPr>
        <p:spPr>
          <a:xfrm>
            <a:off x="6913747" y="45490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876256" y="1582327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876256" y="2564904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6876256" y="3598551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6876256" y="450912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918580" y="5974815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1" idx="6"/>
            <a:endCxn id="89" idx="1"/>
          </p:cNvCxnSpPr>
          <p:nvPr/>
        </p:nvCxnSpPr>
        <p:spPr>
          <a:xfrm>
            <a:off x="5432324" y="597157"/>
            <a:ext cx="1496223" cy="1034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90" idx="1"/>
          </p:cNvCxnSpPr>
          <p:nvPr/>
        </p:nvCxnSpPr>
        <p:spPr>
          <a:xfrm>
            <a:off x="5474318" y="715630"/>
            <a:ext cx="1454229" cy="18982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00" idx="1"/>
          </p:cNvCxnSpPr>
          <p:nvPr/>
        </p:nvCxnSpPr>
        <p:spPr>
          <a:xfrm>
            <a:off x="5474318" y="715630"/>
            <a:ext cx="1454229" cy="2931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1" idx="5"/>
            <a:endCxn id="102" idx="1"/>
          </p:cNvCxnSpPr>
          <p:nvPr/>
        </p:nvCxnSpPr>
        <p:spPr>
          <a:xfrm>
            <a:off x="5374703" y="715630"/>
            <a:ext cx="1553844" cy="38424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1" idx="5"/>
            <a:endCxn id="104" idx="1"/>
          </p:cNvCxnSpPr>
          <p:nvPr/>
        </p:nvCxnSpPr>
        <p:spPr>
          <a:xfrm>
            <a:off x="5374703" y="715630"/>
            <a:ext cx="1596168" cy="5308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97" idx="6"/>
            <a:endCxn id="89" idx="2"/>
          </p:cNvCxnSpPr>
          <p:nvPr/>
        </p:nvCxnSpPr>
        <p:spPr>
          <a:xfrm>
            <a:off x="5432324" y="1292292"/>
            <a:ext cx="1443932" cy="457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97" idx="6"/>
            <a:endCxn id="90" idx="1"/>
          </p:cNvCxnSpPr>
          <p:nvPr/>
        </p:nvCxnSpPr>
        <p:spPr>
          <a:xfrm>
            <a:off x="5432324" y="1292292"/>
            <a:ext cx="1496223" cy="1321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97" idx="5"/>
            <a:endCxn id="100" idx="1"/>
          </p:cNvCxnSpPr>
          <p:nvPr/>
        </p:nvCxnSpPr>
        <p:spPr>
          <a:xfrm>
            <a:off x="5374703" y="1410765"/>
            <a:ext cx="1553844" cy="22367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97" idx="5"/>
            <a:endCxn id="102" idx="2"/>
          </p:cNvCxnSpPr>
          <p:nvPr/>
        </p:nvCxnSpPr>
        <p:spPr>
          <a:xfrm>
            <a:off x="5374703" y="1410765"/>
            <a:ext cx="1501553" cy="3265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97" idx="4"/>
            <a:endCxn id="104" idx="2"/>
          </p:cNvCxnSpPr>
          <p:nvPr/>
        </p:nvCxnSpPr>
        <p:spPr>
          <a:xfrm>
            <a:off x="5235595" y="1459839"/>
            <a:ext cx="1682985" cy="4682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5" idx="0"/>
            <a:endCxn id="4" idx="3"/>
          </p:cNvCxnSpPr>
          <p:nvPr/>
        </p:nvCxnSpPr>
        <p:spPr>
          <a:xfrm flipV="1">
            <a:off x="5197006" y="740418"/>
            <a:ext cx="1769032" cy="32175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5" idx="7"/>
            <a:endCxn id="89" idx="3"/>
          </p:cNvCxnSpPr>
          <p:nvPr/>
        </p:nvCxnSpPr>
        <p:spPr>
          <a:xfrm flipV="1">
            <a:off x="5336114" y="1867845"/>
            <a:ext cx="1592433" cy="213923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5" idx="7"/>
            <a:endCxn id="90" idx="2"/>
          </p:cNvCxnSpPr>
          <p:nvPr/>
        </p:nvCxnSpPr>
        <p:spPr>
          <a:xfrm flipV="1">
            <a:off x="5336114" y="2732157"/>
            <a:ext cx="1540142" cy="12749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65" idx="6"/>
            <a:endCxn id="100" idx="2"/>
          </p:cNvCxnSpPr>
          <p:nvPr/>
        </p:nvCxnSpPr>
        <p:spPr>
          <a:xfrm flipV="1">
            <a:off x="5393735" y="3765804"/>
            <a:ext cx="1482521" cy="3597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65" idx="5"/>
            <a:endCxn id="102" idx="2"/>
          </p:cNvCxnSpPr>
          <p:nvPr/>
        </p:nvCxnSpPr>
        <p:spPr>
          <a:xfrm>
            <a:off x="5336114" y="4244022"/>
            <a:ext cx="1540142" cy="43235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65" idx="5"/>
            <a:endCxn id="104" idx="2"/>
          </p:cNvCxnSpPr>
          <p:nvPr/>
        </p:nvCxnSpPr>
        <p:spPr>
          <a:xfrm>
            <a:off x="5336114" y="4244022"/>
            <a:ext cx="1582466" cy="189804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69" idx="7"/>
            <a:endCxn id="4" idx="3"/>
          </p:cNvCxnSpPr>
          <p:nvPr/>
        </p:nvCxnSpPr>
        <p:spPr>
          <a:xfrm flipV="1">
            <a:off x="5333396" y="740418"/>
            <a:ext cx="1632642" cy="542689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69" idx="7"/>
            <a:endCxn id="89" idx="3"/>
          </p:cNvCxnSpPr>
          <p:nvPr/>
        </p:nvCxnSpPr>
        <p:spPr>
          <a:xfrm flipV="1">
            <a:off x="5333396" y="1867845"/>
            <a:ext cx="1595151" cy="42994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69" idx="7"/>
            <a:endCxn id="90" idx="2"/>
          </p:cNvCxnSpPr>
          <p:nvPr/>
        </p:nvCxnSpPr>
        <p:spPr>
          <a:xfrm flipV="1">
            <a:off x="5333396" y="2732157"/>
            <a:ext cx="1542860" cy="343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9" idx="7"/>
            <a:endCxn id="100" idx="3"/>
          </p:cNvCxnSpPr>
          <p:nvPr/>
        </p:nvCxnSpPr>
        <p:spPr>
          <a:xfrm flipV="1">
            <a:off x="5333396" y="3884069"/>
            <a:ext cx="1595151" cy="228324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69" idx="7"/>
            <a:endCxn id="102" idx="3"/>
          </p:cNvCxnSpPr>
          <p:nvPr/>
        </p:nvCxnSpPr>
        <p:spPr>
          <a:xfrm flipV="1">
            <a:off x="5333396" y="4794638"/>
            <a:ext cx="1595151" cy="137267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69" idx="6"/>
            <a:endCxn id="104" idx="2"/>
          </p:cNvCxnSpPr>
          <p:nvPr/>
        </p:nvCxnSpPr>
        <p:spPr>
          <a:xfrm flipV="1">
            <a:off x="5391017" y="6142068"/>
            <a:ext cx="1527563" cy="14372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524328" y="345430"/>
            <a:ext cx="1605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Ear in the first</a:t>
            </a:r>
          </a:p>
          <a:p>
            <a:r>
              <a:rPr lang="en-US" altLang="ko-KR" dirty="0" smtClean="0"/>
              <a:t>region and eye in</a:t>
            </a:r>
          </a:p>
          <a:p>
            <a:r>
              <a:rPr lang="en-US" altLang="ko-KR" dirty="0" smtClean="0"/>
              <a:t>the first region</a:t>
            </a:r>
            <a:endParaRPr lang="ko-KR" alt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7524328" y="1628800"/>
            <a:ext cx="1426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Ear in the first</a:t>
            </a:r>
          </a:p>
          <a:p>
            <a:r>
              <a:rPr lang="en-US" altLang="ko-KR" dirty="0"/>
              <a:t>r</a:t>
            </a:r>
            <a:r>
              <a:rPr lang="en-US" altLang="ko-KR" dirty="0" smtClean="0"/>
              <a:t>egion, eye in </a:t>
            </a:r>
          </a:p>
          <a:p>
            <a:r>
              <a:rPr lang="en-US" altLang="ko-KR" dirty="0"/>
              <a:t>t</a:t>
            </a:r>
            <a:r>
              <a:rPr lang="en-US" altLang="ko-KR" dirty="0" smtClean="0"/>
              <a:t>he second </a:t>
            </a:r>
          </a:p>
          <a:p>
            <a:r>
              <a:rPr lang="en-US" altLang="ko-KR" dirty="0" smtClean="0"/>
              <a:t>region</a:t>
            </a:r>
            <a:endParaRPr lang="ko-KR" alt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7457090" y="3524815"/>
            <a:ext cx="16113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 in </a:t>
            </a:r>
            <a:r>
              <a:rPr lang="en-US" altLang="ko-KR" dirty="0" smtClean="0"/>
              <a:t>the second</a:t>
            </a:r>
          </a:p>
          <a:p>
            <a:r>
              <a:rPr lang="en-US" altLang="ko-KR" dirty="0" smtClean="0"/>
              <a:t>region</a:t>
            </a:r>
            <a:r>
              <a:rPr lang="en-US" altLang="ko-KR" dirty="0"/>
              <a:t>, eye in </a:t>
            </a:r>
          </a:p>
          <a:p>
            <a:r>
              <a:rPr lang="en-US" altLang="ko-KR" dirty="0"/>
              <a:t>the </a:t>
            </a:r>
            <a:r>
              <a:rPr lang="en-US" altLang="ko-KR" dirty="0" smtClean="0"/>
              <a:t>first region</a:t>
            </a:r>
            <a:endParaRPr lang="ko-KR" alt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7524328" y="5397023"/>
            <a:ext cx="13885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Ear in the </a:t>
            </a:r>
            <a:r>
              <a:rPr lang="en-US" altLang="ko-KR" dirty="0" smtClean="0"/>
              <a:t>last</a:t>
            </a:r>
            <a:endParaRPr lang="en-US" altLang="ko-KR" dirty="0"/>
          </a:p>
          <a:p>
            <a:r>
              <a:rPr lang="en-US" altLang="ko-KR" dirty="0"/>
              <a:t>region, eye in </a:t>
            </a:r>
          </a:p>
          <a:p>
            <a:r>
              <a:rPr lang="en-US" altLang="ko-KR" dirty="0"/>
              <a:t>the </a:t>
            </a:r>
            <a:r>
              <a:rPr lang="en-US" altLang="ko-KR" dirty="0" smtClean="0"/>
              <a:t>last </a:t>
            </a:r>
            <a:endParaRPr lang="en-US" altLang="ko-KR" dirty="0"/>
          </a:p>
          <a:p>
            <a:r>
              <a:rPr lang="en-US" altLang="ko-KR" dirty="0" smtClean="0"/>
              <a:t>region</a:t>
            </a:r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8100392" y="4814536"/>
            <a:ext cx="461665" cy="4866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…….</a:t>
            </a:r>
            <a:endParaRPr lang="ko-KR" alt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142783" y="2924944"/>
            <a:ext cx="461665" cy="4866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…….</a:t>
            </a:r>
            <a:endParaRPr lang="ko-KR" altLang="en-US" dirty="0"/>
          </a:p>
        </p:txBody>
      </p:sp>
      <p:sp>
        <p:nvSpPr>
          <p:cNvPr id="143" name="직사각형 142"/>
          <p:cNvSpPr/>
          <p:nvPr/>
        </p:nvSpPr>
        <p:spPr>
          <a:xfrm>
            <a:off x="6804248" y="358413"/>
            <a:ext cx="544591" cy="5151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7348839" y="478683"/>
            <a:ext cx="24749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6804248" y="1459839"/>
            <a:ext cx="544591" cy="553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직선 화살표 연결선 147"/>
          <p:cNvCxnSpPr>
            <a:stCxn id="146" idx="3"/>
          </p:cNvCxnSpPr>
          <p:nvPr/>
        </p:nvCxnSpPr>
        <p:spPr>
          <a:xfrm>
            <a:off x="7348839" y="1736388"/>
            <a:ext cx="247497" cy="613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6785485" y="3509765"/>
            <a:ext cx="544591" cy="50281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1" name="직선 화살표 연결선 150"/>
          <p:cNvCxnSpPr/>
          <p:nvPr/>
        </p:nvCxnSpPr>
        <p:spPr>
          <a:xfrm>
            <a:off x="7348839" y="3765804"/>
            <a:ext cx="175489" cy="3255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6815134" y="5899044"/>
            <a:ext cx="544591" cy="5028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4" name="직선 화살표 연결선 153"/>
          <p:cNvCxnSpPr/>
          <p:nvPr/>
        </p:nvCxnSpPr>
        <p:spPr>
          <a:xfrm flipV="1">
            <a:off x="7270813" y="5703423"/>
            <a:ext cx="325523" cy="19562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60896" y="2606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6444208" y="9807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6228184" y="683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80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862013"/>
            <a:ext cx="8524875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14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1113924" y="2576465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9828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81876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113924" y="3019399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81876" y="2587351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49828" y="3451447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681876" y="3451447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249828" y="2576465"/>
            <a:ext cx="432048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13924" y="3457464"/>
            <a:ext cx="43204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655487" y="2629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660442" y="943876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2638670" y="168388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2638670" y="24826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627784" y="3292330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627784" y="408441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627784" y="480449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627784" y="5524578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655487" y="6161764"/>
            <a:ext cx="393459" cy="3576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23615" y="460263"/>
            <a:ext cx="2215055" cy="2391794"/>
          </a:xfrm>
          <a:custGeom>
            <a:avLst/>
            <a:gdLst>
              <a:gd name="connsiteX0" fmla="*/ 14990 w 2453390"/>
              <a:gd name="connsiteY0" fmla="*/ 2405743 h 2405743"/>
              <a:gd name="connsiteX1" fmla="*/ 363333 w 2453390"/>
              <a:gd name="connsiteY1" fmla="*/ 576943 h 2405743"/>
              <a:gd name="connsiteX2" fmla="*/ 2453390 w 2453390"/>
              <a:gd name="connsiteY2" fmla="*/ 0 h 240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390" h="2405743">
                <a:moveTo>
                  <a:pt x="14990" y="2405743"/>
                </a:moveTo>
                <a:cubicBezTo>
                  <a:pt x="-14039" y="1691821"/>
                  <a:pt x="-43067" y="977900"/>
                  <a:pt x="363333" y="576943"/>
                </a:cubicBezTo>
                <a:cubicBezTo>
                  <a:pt x="769733" y="175986"/>
                  <a:pt x="1611561" y="87993"/>
                  <a:pt x="245339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884919" y="1173818"/>
            <a:ext cx="1753751" cy="1678239"/>
          </a:xfrm>
          <a:custGeom>
            <a:avLst/>
            <a:gdLst>
              <a:gd name="connsiteX0" fmla="*/ 0 w 1981200"/>
              <a:gd name="connsiteY0" fmla="*/ 1719943 h 1719943"/>
              <a:gd name="connsiteX1" fmla="*/ 370115 w 1981200"/>
              <a:gd name="connsiteY1" fmla="*/ 381000 h 1719943"/>
              <a:gd name="connsiteX2" fmla="*/ 1981200 w 1981200"/>
              <a:gd name="connsiteY2" fmla="*/ 0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1200" h="1719943">
                <a:moveTo>
                  <a:pt x="0" y="1719943"/>
                </a:moveTo>
                <a:cubicBezTo>
                  <a:pt x="19957" y="1193800"/>
                  <a:pt x="39915" y="667657"/>
                  <a:pt x="370115" y="381000"/>
                </a:cubicBezTo>
                <a:cubicBezTo>
                  <a:pt x="700315" y="94343"/>
                  <a:pt x="1340757" y="47171"/>
                  <a:pt x="1981200" y="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89719" y="1797761"/>
            <a:ext cx="1438065" cy="1097839"/>
          </a:xfrm>
          <a:custGeom>
            <a:avLst/>
            <a:gdLst>
              <a:gd name="connsiteX0" fmla="*/ 0 w 1665515"/>
              <a:gd name="connsiteY0" fmla="*/ 1072116 h 1072116"/>
              <a:gd name="connsiteX1" fmla="*/ 838200 w 1665515"/>
              <a:gd name="connsiteY1" fmla="*/ 125059 h 1072116"/>
              <a:gd name="connsiteX2" fmla="*/ 1665515 w 1665515"/>
              <a:gd name="connsiteY2" fmla="*/ 37973 h 107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5515" h="1072116">
                <a:moveTo>
                  <a:pt x="0" y="1072116"/>
                </a:moveTo>
                <a:cubicBezTo>
                  <a:pt x="280307" y="684766"/>
                  <a:pt x="560614" y="297416"/>
                  <a:pt x="838200" y="125059"/>
                </a:cubicBezTo>
                <a:cubicBezTo>
                  <a:pt x="1115786" y="-47298"/>
                  <a:pt x="1390650" y="-4663"/>
                  <a:pt x="1665515" y="3797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49491" y="2661509"/>
            <a:ext cx="2178293" cy="582434"/>
          </a:xfrm>
          <a:custGeom>
            <a:avLst/>
            <a:gdLst>
              <a:gd name="connsiteX0" fmla="*/ 0 w 2416628"/>
              <a:gd name="connsiteY0" fmla="*/ 555172 h 555172"/>
              <a:gd name="connsiteX1" fmla="*/ 2416628 w 2416628"/>
              <a:gd name="connsiteY1" fmla="*/ 0 h 55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6628" h="555172">
                <a:moveTo>
                  <a:pt x="0" y="555172"/>
                </a:moveTo>
                <a:lnTo>
                  <a:pt x="2416628" y="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830491" y="3265714"/>
            <a:ext cx="1725285" cy="185057"/>
          </a:xfrm>
          <a:custGeom>
            <a:avLst/>
            <a:gdLst>
              <a:gd name="connsiteX0" fmla="*/ 0 w 1981200"/>
              <a:gd name="connsiteY0" fmla="*/ 0 h 185057"/>
              <a:gd name="connsiteX1" fmla="*/ 1981200 w 1981200"/>
              <a:gd name="connsiteY1" fmla="*/ 185057 h 185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81200" h="185057">
                <a:moveTo>
                  <a:pt x="0" y="0"/>
                </a:moveTo>
                <a:lnTo>
                  <a:pt x="1981200" y="185057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276805" y="3429000"/>
            <a:ext cx="1278971" cy="864985"/>
          </a:xfrm>
          <a:custGeom>
            <a:avLst/>
            <a:gdLst>
              <a:gd name="connsiteX0" fmla="*/ 0 w 1567543"/>
              <a:gd name="connsiteY0" fmla="*/ 0 h 864985"/>
              <a:gd name="connsiteX1" fmla="*/ 772886 w 1567543"/>
              <a:gd name="connsiteY1" fmla="*/ 751114 h 864985"/>
              <a:gd name="connsiteX2" fmla="*/ 1567543 w 1567543"/>
              <a:gd name="connsiteY2" fmla="*/ 849086 h 86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7543" h="864985">
                <a:moveTo>
                  <a:pt x="0" y="0"/>
                </a:moveTo>
                <a:cubicBezTo>
                  <a:pt x="255814" y="304800"/>
                  <a:pt x="511629" y="609600"/>
                  <a:pt x="772886" y="751114"/>
                </a:cubicBezTo>
                <a:cubicBezTo>
                  <a:pt x="1034143" y="892628"/>
                  <a:pt x="1300843" y="870857"/>
                  <a:pt x="1567543" y="8490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362769" y="3701143"/>
            <a:ext cx="2297673" cy="1395420"/>
          </a:xfrm>
          <a:custGeom>
            <a:avLst/>
            <a:gdLst>
              <a:gd name="connsiteX0" fmla="*/ 21408 w 2492465"/>
              <a:gd name="connsiteY0" fmla="*/ 0 h 1395420"/>
              <a:gd name="connsiteX1" fmla="*/ 358865 w 2492465"/>
              <a:gd name="connsiteY1" fmla="*/ 1262743 h 1395420"/>
              <a:gd name="connsiteX2" fmla="*/ 2492465 w 2492465"/>
              <a:gd name="connsiteY2" fmla="*/ 1295400 h 139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2465" h="1395420">
                <a:moveTo>
                  <a:pt x="21408" y="0"/>
                </a:moveTo>
                <a:cubicBezTo>
                  <a:pt x="-15785" y="523421"/>
                  <a:pt x="-52978" y="1046843"/>
                  <a:pt x="358865" y="1262743"/>
                </a:cubicBezTo>
                <a:cubicBezTo>
                  <a:pt x="770708" y="1478643"/>
                  <a:pt x="1631586" y="1387021"/>
                  <a:pt x="2492465" y="1295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706213" y="3722914"/>
            <a:ext cx="1954230" cy="2041799"/>
          </a:xfrm>
          <a:custGeom>
            <a:avLst/>
            <a:gdLst>
              <a:gd name="connsiteX0" fmla="*/ 189593 w 2159907"/>
              <a:gd name="connsiteY0" fmla="*/ 0 h 2041799"/>
              <a:gd name="connsiteX1" fmla="*/ 189593 w 2159907"/>
              <a:gd name="connsiteY1" fmla="*/ 1774372 h 2041799"/>
              <a:gd name="connsiteX2" fmla="*/ 2159907 w 2159907"/>
              <a:gd name="connsiteY2" fmla="*/ 2002972 h 204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9907" h="2041799">
                <a:moveTo>
                  <a:pt x="189593" y="0"/>
                </a:moveTo>
                <a:cubicBezTo>
                  <a:pt x="25400" y="720271"/>
                  <a:pt x="-138793" y="1440543"/>
                  <a:pt x="189593" y="1774372"/>
                </a:cubicBezTo>
                <a:cubicBezTo>
                  <a:pt x="517979" y="2108201"/>
                  <a:pt x="1338943" y="2055586"/>
                  <a:pt x="2159907" y="200297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1056834" y="3755571"/>
            <a:ext cx="1603609" cy="2684709"/>
          </a:xfrm>
          <a:custGeom>
            <a:avLst/>
            <a:gdLst>
              <a:gd name="connsiteX0" fmla="*/ 165543 w 1798400"/>
              <a:gd name="connsiteY0" fmla="*/ 0 h 2684709"/>
              <a:gd name="connsiteX1" fmla="*/ 154657 w 1798400"/>
              <a:gd name="connsiteY1" fmla="*/ 2362200 h 2684709"/>
              <a:gd name="connsiteX2" fmla="*/ 1798400 w 1798400"/>
              <a:gd name="connsiteY2" fmla="*/ 2601686 h 2684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8400" h="2684709">
                <a:moveTo>
                  <a:pt x="165543" y="0"/>
                </a:moveTo>
                <a:cubicBezTo>
                  <a:pt x="24028" y="964293"/>
                  <a:pt x="-117486" y="1928586"/>
                  <a:pt x="154657" y="2362200"/>
                </a:cubicBezTo>
                <a:cubicBezTo>
                  <a:pt x="426800" y="2795814"/>
                  <a:pt x="1112600" y="2698750"/>
                  <a:pt x="1798400" y="2601686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038865" y="42960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5038865" y="1124744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5036147" y="1797761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5036147" y="2589849"/>
            <a:ext cx="393459" cy="3350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>
            <a:stCxn id="11" idx="6"/>
            <a:endCxn id="31" idx="1"/>
          </p:cNvCxnSpPr>
          <p:nvPr/>
        </p:nvCxnSpPr>
        <p:spPr>
          <a:xfrm>
            <a:off x="3048946" y="441843"/>
            <a:ext cx="2047540" cy="36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>
            <a:stCxn id="12" idx="6"/>
            <a:endCxn id="31" idx="2"/>
          </p:cNvCxnSpPr>
          <p:nvPr/>
        </p:nvCxnSpPr>
        <p:spPr>
          <a:xfrm flipV="1">
            <a:off x="3053901" y="597157"/>
            <a:ext cx="1984964" cy="5255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14" idx="7"/>
            <a:endCxn id="31" idx="3"/>
          </p:cNvCxnSpPr>
          <p:nvPr/>
        </p:nvCxnSpPr>
        <p:spPr>
          <a:xfrm flipV="1">
            <a:off x="2974508" y="715630"/>
            <a:ext cx="2121978" cy="1819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31" idx="3"/>
          </p:cNvCxnSpPr>
          <p:nvPr/>
        </p:nvCxnSpPr>
        <p:spPr>
          <a:xfrm flipV="1">
            <a:off x="3021243" y="715630"/>
            <a:ext cx="2075243" cy="2755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2" idx="7"/>
            <a:endCxn id="97" idx="1"/>
          </p:cNvCxnSpPr>
          <p:nvPr/>
        </p:nvCxnSpPr>
        <p:spPr>
          <a:xfrm>
            <a:off x="2996280" y="996258"/>
            <a:ext cx="2100206" cy="177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3" idx="6"/>
            <a:endCxn id="97" idx="2"/>
          </p:cNvCxnSpPr>
          <p:nvPr/>
        </p:nvCxnSpPr>
        <p:spPr>
          <a:xfrm flipV="1">
            <a:off x="3032129" y="1292292"/>
            <a:ext cx="2006736" cy="5704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6"/>
            <a:endCxn id="97" idx="2"/>
          </p:cNvCxnSpPr>
          <p:nvPr/>
        </p:nvCxnSpPr>
        <p:spPr>
          <a:xfrm flipV="1">
            <a:off x="3021243" y="1292292"/>
            <a:ext cx="2017622" cy="21788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16" idx="6"/>
            <a:endCxn id="97" idx="3"/>
          </p:cNvCxnSpPr>
          <p:nvPr/>
        </p:nvCxnSpPr>
        <p:spPr>
          <a:xfrm flipV="1">
            <a:off x="3021243" y="1410765"/>
            <a:ext cx="2075243" cy="2852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4" idx="6"/>
            <a:endCxn id="98" idx="1"/>
          </p:cNvCxnSpPr>
          <p:nvPr/>
        </p:nvCxnSpPr>
        <p:spPr>
          <a:xfrm flipV="1">
            <a:off x="3032129" y="1846835"/>
            <a:ext cx="2061639" cy="81467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15" idx="5"/>
            <a:endCxn id="98" idx="2"/>
          </p:cNvCxnSpPr>
          <p:nvPr/>
        </p:nvCxnSpPr>
        <p:spPr>
          <a:xfrm flipV="1">
            <a:off x="2963622" y="1965309"/>
            <a:ext cx="2072525" cy="163232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7" idx="5"/>
            <a:endCxn id="98" idx="2"/>
          </p:cNvCxnSpPr>
          <p:nvPr/>
        </p:nvCxnSpPr>
        <p:spPr>
          <a:xfrm flipV="1">
            <a:off x="2963622" y="1965309"/>
            <a:ext cx="2072525" cy="314449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18" idx="6"/>
            <a:endCxn id="98" idx="3"/>
          </p:cNvCxnSpPr>
          <p:nvPr/>
        </p:nvCxnSpPr>
        <p:spPr>
          <a:xfrm flipV="1">
            <a:off x="3021243" y="2083782"/>
            <a:ext cx="2072525" cy="361964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>
            <a:stCxn id="15" idx="5"/>
            <a:endCxn id="99" idx="1"/>
          </p:cNvCxnSpPr>
          <p:nvPr/>
        </p:nvCxnSpPr>
        <p:spPr>
          <a:xfrm flipV="1">
            <a:off x="2963622" y="2638923"/>
            <a:ext cx="2130146" cy="958715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6" idx="5"/>
            <a:endCxn id="99" idx="2"/>
          </p:cNvCxnSpPr>
          <p:nvPr/>
        </p:nvCxnSpPr>
        <p:spPr>
          <a:xfrm flipV="1">
            <a:off x="2963622" y="2757397"/>
            <a:ext cx="2072525" cy="163232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18" idx="6"/>
            <a:endCxn id="99" idx="2"/>
          </p:cNvCxnSpPr>
          <p:nvPr/>
        </p:nvCxnSpPr>
        <p:spPr>
          <a:xfrm flipV="1">
            <a:off x="3021243" y="2757397"/>
            <a:ext cx="2014904" cy="2946026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19" idx="6"/>
            <a:endCxn id="99" idx="3"/>
          </p:cNvCxnSpPr>
          <p:nvPr/>
        </p:nvCxnSpPr>
        <p:spPr>
          <a:xfrm flipV="1">
            <a:off x="3048946" y="2875870"/>
            <a:ext cx="2044822" cy="3464739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>
            <a:stCxn id="31" idx="6"/>
            <a:endCxn id="4" idx="2"/>
          </p:cNvCxnSpPr>
          <p:nvPr/>
        </p:nvCxnSpPr>
        <p:spPr>
          <a:xfrm>
            <a:off x="5432324" y="597157"/>
            <a:ext cx="1481423" cy="249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>
            <a:endCxn id="4" idx="3"/>
          </p:cNvCxnSpPr>
          <p:nvPr/>
        </p:nvCxnSpPr>
        <p:spPr>
          <a:xfrm flipV="1">
            <a:off x="5429606" y="740418"/>
            <a:ext cx="1536432" cy="5283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79512" y="2535046"/>
            <a:ext cx="990210" cy="89395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4544" y="2967094"/>
            <a:ext cx="990210" cy="89395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5000276" y="395800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5000276" y="4653136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4997558" y="5326153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4997558" y="6118241"/>
            <a:ext cx="393459" cy="3350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11" idx="6"/>
            <a:endCxn id="65" idx="1"/>
          </p:cNvCxnSpPr>
          <p:nvPr/>
        </p:nvCxnSpPr>
        <p:spPr>
          <a:xfrm>
            <a:off x="3048946" y="441843"/>
            <a:ext cx="2008951" cy="3565232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2" idx="6"/>
            <a:endCxn id="65" idx="2"/>
          </p:cNvCxnSpPr>
          <p:nvPr/>
        </p:nvCxnSpPr>
        <p:spPr>
          <a:xfrm>
            <a:off x="3053901" y="1122721"/>
            <a:ext cx="1946375" cy="300282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14" idx="6"/>
            <a:endCxn id="65" idx="2"/>
          </p:cNvCxnSpPr>
          <p:nvPr/>
        </p:nvCxnSpPr>
        <p:spPr>
          <a:xfrm>
            <a:off x="3032129" y="2661509"/>
            <a:ext cx="1968147" cy="14640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5" idx="6"/>
            <a:endCxn id="65" idx="2"/>
          </p:cNvCxnSpPr>
          <p:nvPr/>
        </p:nvCxnSpPr>
        <p:spPr>
          <a:xfrm>
            <a:off x="3021243" y="3471175"/>
            <a:ext cx="1979033" cy="654374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4244746" y="4941168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2" name="직사각형 81"/>
          <p:cNvSpPr/>
          <p:nvPr/>
        </p:nvSpPr>
        <p:spPr>
          <a:xfrm>
            <a:off x="3836896" y="5304183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83" name="직사각형 82"/>
          <p:cNvSpPr/>
          <p:nvPr/>
        </p:nvSpPr>
        <p:spPr>
          <a:xfrm>
            <a:off x="3834158" y="4942725"/>
            <a:ext cx="392772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-1</a:t>
            </a:r>
            <a:endParaRPr lang="ko-KR" altLang="en-US" sz="1600" dirty="0"/>
          </a:p>
        </p:txBody>
      </p:sp>
      <p:sp>
        <p:nvSpPr>
          <p:cNvPr id="84" name="직사각형 83"/>
          <p:cNvSpPr/>
          <p:nvPr/>
        </p:nvSpPr>
        <p:spPr>
          <a:xfrm>
            <a:off x="3989446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5" name="직사각형 84"/>
          <p:cNvSpPr/>
          <p:nvPr/>
        </p:nvSpPr>
        <p:spPr>
          <a:xfrm>
            <a:off x="4355538" y="1487759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6" name="직사각형 85"/>
          <p:cNvSpPr/>
          <p:nvPr/>
        </p:nvSpPr>
        <p:spPr>
          <a:xfrm>
            <a:off x="4355538" y="1127719"/>
            <a:ext cx="357065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1</a:t>
            </a:r>
            <a:endParaRPr lang="ko-KR" altLang="en-US" sz="1400" dirty="0"/>
          </a:p>
        </p:txBody>
      </p:sp>
      <p:sp>
        <p:nvSpPr>
          <p:cNvPr id="87" name="직사각형 86"/>
          <p:cNvSpPr/>
          <p:nvPr/>
        </p:nvSpPr>
        <p:spPr>
          <a:xfrm>
            <a:off x="3989446" y="1129276"/>
            <a:ext cx="357065" cy="3570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-1</a:t>
            </a:r>
            <a:endParaRPr lang="ko-KR" altLang="en-US" sz="1400" dirty="0"/>
          </a:p>
        </p:txBody>
      </p:sp>
      <p:sp>
        <p:nvSpPr>
          <p:cNvPr id="88" name="직사각형 87"/>
          <p:cNvSpPr/>
          <p:nvPr/>
        </p:nvSpPr>
        <p:spPr>
          <a:xfrm>
            <a:off x="4240480" y="5301208"/>
            <a:ext cx="392771" cy="3570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</a:t>
            </a:r>
            <a:endParaRPr lang="ko-KR" altLang="en-US" sz="1600" dirty="0"/>
          </a:p>
        </p:txBody>
      </p:sp>
      <p:sp>
        <p:nvSpPr>
          <p:cNvPr id="4" name="타원 3"/>
          <p:cNvSpPr/>
          <p:nvPr/>
        </p:nvSpPr>
        <p:spPr>
          <a:xfrm>
            <a:off x="6913747" y="45490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/>
          <p:cNvSpPr/>
          <p:nvPr/>
        </p:nvSpPr>
        <p:spPr>
          <a:xfrm>
            <a:off x="6876256" y="1582327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/>
          <p:cNvSpPr/>
          <p:nvPr/>
        </p:nvSpPr>
        <p:spPr>
          <a:xfrm>
            <a:off x="6876256" y="2564904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6876256" y="3598551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6876256" y="4509120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6918580" y="5974815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1" idx="6"/>
            <a:endCxn id="89" idx="1"/>
          </p:cNvCxnSpPr>
          <p:nvPr/>
        </p:nvCxnSpPr>
        <p:spPr>
          <a:xfrm>
            <a:off x="5432324" y="597157"/>
            <a:ext cx="1496223" cy="10341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90" idx="1"/>
          </p:cNvCxnSpPr>
          <p:nvPr/>
        </p:nvCxnSpPr>
        <p:spPr>
          <a:xfrm>
            <a:off x="5474318" y="715630"/>
            <a:ext cx="1454229" cy="18982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100" idx="1"/>
          </p:cNvCxnSpPr>
          <p:nvPr/>
        </p:nvCxnSpPr>
        <p:spPr>
          <a:xfrm>
            <a:off x="5474318" y="715630"/>
            <a:ext cx="1454229" cy="2931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31" idx="5"/>
            <a:endCxn id="102" idx="1"/>
          </p:cNvCxnSpPr>
          <p:nvPr/>
        </p:nvCxnSpPr>
        <p:spPr>
          <a:xfrm>
            <a:off x="5374703" y="715630"/>
            <a:ext cx="1553844" cy="38424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31" idx="5"/>
            <a:endCxn id="104" idx="1"/>
          </p:cNvCxnSpPr>
          <p:nvPr/>
        </p:nvCxnSpPr>
        <p:spPr>
          <a:xfrm>
            <a:off x="5374703" y="715630"/>
            <a:ext cx="1596168" cy="5308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97" idx="6"/>
            <a:endCxn id="89" idx="2"/>
          </p:cNvCxnSpPr>
          <p:nvPr/>
        </p:nvCxnSpPr>
        <p:spPr>
          <a:xfrm>
            <a:off x="5432324" y="1292292"/>
            <a:ext cx="1443932" cy="4572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97" idx="6"/>
            <a:endCxn id="90" idx="1"/>
          </p:cNvCxnSpPr>
          <p:nvPr/>
        </p:nvCxnSpPr>
        <p:spPr>
          <a:xfrm>
            <a:off x="5432324" y="1292292"/>
            <a:ext cx="1496223" cy="1321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97" idx="5"/>
            <a:endCxn id="100" idx="1"/>
          </p:cNvCxnSpPr>
          <p:nvPr/>
        </p:nvCxnSpPr>
        <p:spPr>
          <a:xfrm>
            <a:off x="5374703" y="1410765"/>
            <a:ext cx="1553844" cy="223677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97" idx="5"/>
            <a:endCxn id="102" idx="2"/>
          </p:cNvCxnSpPr>
          <p:nvPr/>
        </p:nvCxnSpPr>
        <p:spPr>
          <a:xfrm>
            <a:off x="5374703" y="1410765"/>
            <a:ext cx="1501553" cy="32656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97" idx="4"/>
            <a:endCxn id="104" idx="2"/>
          </p:cNvCxnSpPr>
          <p:nvPr/>
        </p:nvCxnSpPr>
        <p:spPr>
          <a:xfrm>
            <a:off x="5235595" y="1459839"/>
            <a:ext cx="1682985" cy="46822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5" idx="0"/>
            <a:endCxn id="4" idx="3"/>
          </p:cNvCxnSpPr>
          <p:nvPr/>
        </p:nvCxnSpPr>
        <p:spPr>
          <a:xfrm flipV="1">
            <a:off x="5197006" y="740418"/>
            <a:ext cx="1769032" cy="3217583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>
            <a:stCxn id="65" idx="7"/>
            <a:endCxn id="89" idx="3"/>
          </p:cNvCxnSpPr>
          <p:nvPr/>
        </p:nvCxnSpPr>
        <p:spPr>
          <a:xfrm flipV="1">
            <a:off x="5336114" y="1867845"/>
            <a:ext cx="1592433" cy="213923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65" idx="7"/>
            <a:endCxn id="90" idx="2"/>
          </p:cNvCxnSpPr>
          <p:nvPr/>
        </p:nvCxnSpPr>
        <p:spPr>
          <a:xfrm flipV="1">
            <a:off x="5336114" y="2732157"/>
            <a:ext cx="1540142" cy="127491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65" idx="6"/>
            <a:endCxn id="100" idx="2"/>
          </p:cNvCxnSpPr>
          <p:nvPr/>
        </p:nvCxnSpPr>
        <p:spPr>
          <a:xfrm flipV="1">
            <a:off x="5393735" y="3765804"/>
            <a:ext cx="1482521" cy="35974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65" idx="5"/>
            <a:endCxn id="102" idx="2"/>
          </p:cNvCxnSpPr>
          <p:nvPr/>
        </p:nvCxnSpPr>
        <p:spPr>
          <a:xfrm>
            <a:off x="5336114" y="4244022"/>
            <a:ext cx="1540142" cy="432351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65" idx="5"/>
            <a:endCxn id="104" idx="2"/>
          </p:cNvCxnSpPr>
          <p:nvPr/>
        </p:nvCxnSpPr>
        <p:spPr>
          <a:xfrm>
            <a:off x="5336114" y="4244022"/>
            <a:ext cx="1582466" cy="189804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69" idx="7"/>
            <a:endCxn id="4" idx="3"/>
          </p:cNvCxnSpPr>
          <p:nvPr/>
        </p:nvCxnSpPr>
        <p:spPr>
          <a:xfrm flipV="1">
            <a:off x="5333396" y="740418"/>
            <a:ext cx="1632642" cy="542689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69" idx="7"/>
            <a:endCxn id="89" idx="3"/>
          </p:cNvCxnSpPr>
          <p:nvPr/>
        </p:nvCxnSpPr>
        <p:spPr>
          <a:xfrm flipV="1">
            <a:off x="5333396" y="1867845"/>
            <a:ext cx="1595151" cy="42994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69" idx="7"/>
            <a:endCxn id="90" idx="2"/>
          </p:cNvCxnSpPr>
          <p:nvPr/>
        </p:nvCxnSpPr>
        <p:spPr>
          <a:xfrm flipV="1">
            <a:off x="5333396" y="2732157"/>
            <a:ext cx="1542860" cy="343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>
            <a:stCxn id="69" idx="7"/>
            <a:endCxn id="100" idx="3"/>
          </p:cNvCxnSpPr>
          <p:nvPr/>
        </p:nvCxnSpPr>
        <p:spPr>
          <a:xfrm flipV="1">
            <a:off x="5333396" y="3884069"/>
            <a:ext cx="1595151" cy="228324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>
            <a:stCxn id="69" idx="7"/>
            <a:endCxn id="102" idx="3"/>
          </p:cNvCxnSpPr>
          <p:nvPr/>
        </p:nvCxnSpPr>
        <p:spPr>
          <a:xfrm flipV="1">
            <a:off x="5333396" y="4794638"/>
            <a:ext cx="1595151" cy="137267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>
            <a:stCxn id="69" idx="6"/>
            <a:endCxn id="104" idx="2"/>
          </p:cNvCxnSpPr>
          <p:nvPr/>
        </p:nvCxnSpPr>
        <p:spPr>
          <a:xfrm flipV="1">
            <a:off x="5391017" y="6142068"/>
            <a:ext cx="1527563" cy="14372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817443"/>
            <a:ext cx="9334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49" y="5877272"/>
            <a:ext cx="9429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타원 112"/>
          <p:cNvSpPr/>
          <p:nvPr/>
        </p:nvSpPr>
        <p:spPr>
          <a:xfrm>
            <a:off x="8456075" y="461592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/>
          <p:cNvSpPr/>
          <p:nvPr/>
        </p:nvSpPr>
        <p:spPr>
          <a:xfrm>
            <a:off x="8418584" y="1589019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/>
          <p:cNvSpPr/>
          <p:nvPr/>
        </p:nvSpPr>
        <p:spPr>
          <a:xfrm>
            <a:off x="8418584" y="2571596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/>
          <p:cNvSpPr/>
          <p:nvPr/>
        </p:nvSpPr>
        <p:spPr>
          <a:xfrm>
            <a:off x="8418584" y="3605243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/>
          <p:cNvSpPr/>
          <p:nvPr/>
        </p:nvSpPr>
        <p:spPr>
          <a:xfrm>
            <a:off x="8418584" y="4515812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>
            <a:off x="8460908" y="5981507"/>
            <a:ext cx="357066" cy="334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4" idx="6"/>
            <a:endCxn id="113" idx="2"/>
          </p:cNvCxnSpPr>
          <p:nvPr/>
        </p:nvCxnSpPr>
        <p:spPr>
          <a:xfrm>
            <a:off x="7270813" y="622153"/>
            <a:ext cx="1185262" cy="6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4" idx="6"/>
            <a:endCxn id="115" idx="1"/>
          </p:cNvCxnSpPr>
          <p:nvPr/>
        </p:nvCxnSpPr>
        <p:spPr>
          <a:xfrm>
            <a:off x="7270813" y="622153"/>
            <a:ext cx="1200062" cy="1015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" idx="5"/>
            <a:endCxn id="123" idx="1"/>
          </p:cNvCxnSpPr>
          <p:nvPr/>
        </p:nvCxnSpPr>
        <p:spPr>
          <a:xfrm>
            <a:off x="7218522" y="740418"/>
            <a:ext cx="1294677" cy="52900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02" idx="7"/>
            <a:endCxn id="113" idx="4"/>
          </p:cNvCxnSpPr>
          <p:nvPr/>
        </p:nvCxnSpPr>
        <p:spPr>
          <a:xfrm flipV="1">
            <a:off x="7181031" y="796097"/>
            <a:ext cx="1453577" cy="3762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02" idx="6"/>
            <a:endCxn id="115" idx="3"/>
          </p:cNvCxnSpPr>
          <p:nvPr/>
        </p:nvCxnSpPr>
        <p:spPr>
          <a:xfrm flipV="1">
            <a:off x="7233322" y="1874537"/>
            <a:ext cx="1237553" cy="2801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02" idx="6"/>
            <a:endCxn id="123" idx="1"/>
          </p:cNvCxnSpPr>
          <p:nvPr/>
        </p:nvCxnSpPr>
        <p:spPr>
          <a:xfrm>
            <a:off x="7233322" y="4676373"/>
            <a:ext cx="1279877" cy="1354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04" idx="6"/>
            <a:endCxn id="123" idx="2"/>
          </p:cNvCxnSpPr>
          <p:nvPr/>
        </p:nvCxnSpPr>
        <p:spPr>
          <a:xfrm>
            <a:off x="7275646" y="6142068"/>
            <a:ext cx="1185262" cy="6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4" idx="4"/>
            <a:endCxn id="119" idx="1"/>
          </p:cNvCxnSpPr>
          <p:nvPr/>
        </p:nvCxnSpPr>
        <p:spPr>
          <a:xfrm>
            <a:off x="7092280" y="789405"/>
            <a:ext cx="1378595" cy="18311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1" name="직선 화살표 연결선 35840"/>
          <p:cNvCxnSpPr>
            <a:stCxn id="4" idx="5"/>
            <a:endCxn id="120" idx="2"/>
          </p:cNvCxnSpPr>
          <p:nvPr/>
        </p:nvCxnSpPr>
        <p:spPr>
          <a:xfrm>
            <a:off x="7218522" y="740418"/>
            <a:ext cx="1200062" cy="30320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5" name="직선 화살표 연결선 35844"/>
          <p:cNvCxnSpPr>
            <a:stCxn id="89" idx="6"/>
            <a:endCxn id="113" idx="2"/>
          </p:cNvCxnSpPr>
          <p:nvPr/>
        </p:nvCxnSpPr>
        <p:spPr>
          <a:xfrm flipV="1">
            <a:off x="7233322" y="628845"/>
            <a:ext cx="1222753" cy="1120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7" name="직선 화살표 연결선 35846"/>
          <p:cNvCxnSpPr>
            <a:stCxn id="89" idx="6"/>
            <a:endCxn id="115" idx="3"/>
          </p:cNvCxnSpPr>
          <p:nvPr/>
        </p:nvCxnSpPr>
        <p:spPr>
          <a:xfrm>
            <a:off x="7233322" y="1749580"/>
            <a:ext cx="1237553" cy="1249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49" name="직선 화살표 연결선 35848"/>
          <p:cNvCxnSpPr>
            <a:stCxn id="89" idx="4"/>
            <a:endCxn id="119" idx="1"/>
          </p:cNvCxnSpPr>
          <p:nvPr/>
        </p:nvCxnSpPr>
        <p:spPr>
          <a:xfrm>
            <a:off x="7054789" y="1916832"/>
            <a:ext cx="1416086" cy="7037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52" name="직선 화살표 연결선 35851"/>
          <p:cNvCxnSpPr>
            <a:stCxn id="90" idx="6"/>
            <a:endCxn id="119" idx="2"/>
          </p:cNvCxnSpPr>
          <p:nvPr/>
        </p:nvCxnSpPr>
        <p:spPr>
          <a:xfrm>
            <a:off x="7233322" y="2732157"/>
            <a:ext cx="1185262" cy="66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55" name="직선 화살표 연결선 35854"/>
          <p:cNvCxnSpPr>
            <a:stCxn id="90" idx="6"/>
            <a:endCxn id="113" idx="3"/>
          </p:cNvCxnSpPr>
          <p:nvPr/>
        </p:nvCxnSpPr>
        <p:spPr>
          <a:xfrm flipV="1">
            <a:off x="7233322" y="747110"/>
            <a:ext cx="1275044" cy="19850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60" name="직선 화살표 연결선 35859"/>
          <p:cNvCxnSpPr>
            <a:stCxn id="104" idx="0"/>
            <a:endCxn id="119" idx="2"/>
          </p:cNvCxnSpPr>
          <p:nvPr/>
        </p:nvCxnSpPr>
        <p:spPr>
          <a:xfrm flipV="1">
            <a:off x="7097113" y="2738849"/>
            <a:ext cx="1321471" cy="3235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62" name="직선 화살표 연결선 35861"/>
          <p:cNvCxnSpPr>
            <a:stCxn id="104" idx="7"/>
            <a:endCxn id="120" idx="3"/>
          </p:cNvCxnSpPr>
          <p:nvPr/>
        </p:nvCxnSpPr>
        <p:spPr>
          <a:xfrm flipV="1">
            <a:off x="7223355" y="3890761"/>
            <a:ext cx="1247520" cy="21330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64" name="직선 화살표 연결선 35863"/>
          <p:cNvCxnSpPr>
            <a:stCxn id="104" idx="7"/>
            <a:endCxn id="121" idx="2"/>
          </p:cNvCxnSpPr>
          <p:nvPr/>
        </p:nvCxnSpPr>
        <p:spPr>
          <a:xfrm flipV="1">
            <a:off x="7223355" y="4683065"/>
            <a:ext cx="1195229" cy="1340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6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41" y="5832301"/>
            <a:ext cx="9810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폭발 1 5"/>
          <p:cNvSpPr/>
          <p:nvPr/>
        </p:nvSpPr>
        <p:spPr>
          <a:xfrm>
            <a:off x="5048834" y="344799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폭발 1 124"/>
          <p:cNvSpPr/>
          <p:nvPr/>
        </p:nvSpPr>
        <p:spPr>
          <a:xfrm>
            <a:off x="5004048" y="5973566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폭발 1 126"/>
          <p:cNvSpPr/>
          <p:nvPr/>
        </p:nvSpPr>
        <p:spPr>
          <a:xfrm>
            <a:off x="6785312" y="3381278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폭발 1 128"/>
          <p:cNvSpPr/>
          <p:nvPr/>
        </p:nvSpPr>
        <p:spPr>
          <a:xfrm>
            <a:off x="6876256" y="1556792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폭발 1 130"/>
          <p:cNvSpPr/>
          <p:nvPr/>
        </p:nvSpPr>
        <p:spPr>
          <a:xfrm>
            <a:off x="8369488" y="2445174"/>
            <a:ext cx="522992" cy="55177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470875" y="2924944"/>
            <a:ext cx="50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5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7111" y="5842209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https://adeshpande3.github.io/adeshpande3.github.io/A-Beginner's-Guide-To-Understanding-Convolutional-Neural-Networks/</a:t>
            </a:r>
            <a:endParaRPr lang="ko-KR" altLang="en-US" sz="11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91" y="1556792"/>
            <a:ext cx="75914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531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27111" y="5842209"/>
            <a:ext cx="777686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https://adeshpande3.github.io/adeshpande3.github.io/A-Beginner's-Guide-To-Understanding-Convolutional-Neural-Networks/</a:t>
            </a:r>
            <a:endParaRPr lang="ko-KR" altLang="en-US" sz="1100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268760"/>
            <a:ext cx="8172450" cy="3729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618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81213"/>
            <a:ext cx="7839075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849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00238"/>
            <a:ext cx="83629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70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681300" y="404664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681300" y="1885179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681300" y="339734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681300" y="4981523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025911" y="1916832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025911" y="339734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9752" y="1556792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84442" y="2132856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593068" y="1548166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999752" y="2132856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5" name="직선 연결선 14"/>
          <p:cNvCxnSpPr>
            <a:stCxn id="4" idx="6"/>
            <a:endCxn id="8" idx="2"/>
          </p:cNvCxnSpPr>
          <p:nvPr/>
        </p:nvCxnSpPr>
        <p:spPr>
          <a:xfrm>
            <a:off x="4289017" y="708523"/>
            <a:ext cx="1736894" cy="1512168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6"/>
            <a:endCxn id="8" idx="2"/>
          </p:cNvCxnSpPr>
          <p:nvPr/>
        </p:nvCxnSpPr>
        <p:spPr>
          <a:xfrm>
            <a:off x="4289017" y="2189038"/>
            <a:ext cx="1736894" cy="3165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6"/>
            <a:endCxn id="8" idx="2"/>
          </p:cNvCxnSpPr>
          <p:nvPr/>
        </p:nvCxnSpPr>
        <p:spPr>
          <a:xfrm flipV="1">
            <a:off x="4289017" y="2220691"/>
            <a:ext cx="1736894" cy="1480515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6"/>
          </p:cNvCxnSpPr>
          <p:nvPr/>
        </p:nvCxnSpPr>
        <p:spPr>
          <a:xfrm flipV="1">
            <a:off x="4289017" y="2348880"/>
            <a:ext cx="1736894" cy="293650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112751"/>
              </p:ext>
            </p:extLst>
          </p:nvPr>
        </p:nvGraphicFramePr>
        <p:xfrm>
          <a:off x="4991475" y="967535"/>
          <a:ext cx="490025" cy="517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2" name="수식" r:id="rId3" imgW="228600" imgH="241200" progId="Equation.3">
                  <p:embed/>
                </p:oleObj>
              </mc:Choice>
              <mc:Fallback>
                <p:oleObj name="수식" r:id="rId3" imgW="2286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1475" y="967535"/>
                        <a:ext cx="490025" cy="517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135588"/>
              </p:ext>
            </p:extLst>
          </p:nvPr>
        </p:nvGraphicFramePr>
        <p:xfrm>
          <a:off x="4401380" y="1700808"/>
          <a:ext cx="544474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3" name="수식" r:id="rId5" imgW="253800" imgH="241200" progId="Equation.3">
                  <p:embed/>
                </p:oleObj>
              </mc:Choice>
              <mc:Fallback>
                <p:oleObj name="수식" r:id="rId5" imgW="253800" imgH="241200" progId="Equation.3">
                  <p:embed/>
                  <p:pic>
                    <p:nvPicPr>
                      <p:cNvPr id="0" name="개체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1380" y="1700808"/>
                        <a:ext cx="544474" cy="516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103304"/>
              </p:ext>
            </p:extLst>
          </p:nvPr>
        </p:nvGraphicFramePr>
        <p:xfrm>
          <a:off x="4386541" y="2696054"/>
          <a:ext cx="544474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4" name="수식" r:id="rId7" imgW="253800" imgH="241200" progId="Equation.3">
                  <p:embed/>
                </p:oleObj>
              </mc:Choice>
              <mc:Fallback>
                <p:oleObj name="수식" r:id="rId7" imgW="253800" imgH="241200" progId="Equation.3">
                  <p:embed/>
                  <p:pic>
                    <p:nvPicPr>
                      <p:cNvPr id="0" name="개체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541" y="2696054"/>
                        <a:ext cx="544474" cy="516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42111"/>
              </p:ext>
            </p:extLst>
          </p:nvPr>
        </p:nvGraphicFramePr>
        <p:xfrm>
          <a:off x="4257364" y="3992198"/>
          <a:ext cx="544474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5" name="수식" r:id="rId9" imgW="253800" imgH="241200" progId="Equation.3">
                  <p:embed/>
                </p:oleObj>
              </mc:Choice>
              <mc:Fallback>
                <p:oleObj name="수식" r:id="rId9" imgW="253800" imgH="241200" progId="Equation.3">
                  <p:embed/>
                  <p:pic>
                    <p:nvPicPr>
                      <p:cNvPr id="0" name="개체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364" y="3992198"/>
                        <a:ext cx="544474" cy="516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연결선 26"/>
          <p:cNvCxnSpPr>
            <a:stCxn id="4" idx="5"/>
            <a:endCxn id="9" idx="1"/>
          </p:cNvCxnSpPr>
          <p:nvPr/>
        </p:nvCxnSpPr>
        <p:spPr>
          <a:xfrm>
            <a:off x="4200019" y="923383"/>
            <a:ext cx="1914890" cy="2562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5" idx="5"/>
            <a:endCxn id="9" idx="2"/>
          </p:cNvCxnSpPr>
          <p:nvPr/>
        </p:nvCxnSpPr>
        <p:spPr>
          <a:xfrm>
            <a:off x="4200019" y="2403898"/>
            <a:ext cx="1825892" cy="1297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6"/>
            <a:endCxn id="9" idx="2"/>
          </p:cNvCxnSpPr>
          <p:nvPr/>
        </p:nvCxnSpPr>
        <p:spPr>
          <a:xfrm>
            <a:off x="4289017" y="3701206"/>
            <a:ext cx="1736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6"/>
            <a:endCxn id="9" idx="3"/>
          </p:cNvCxnSpPr>
          <p:nvPr/>
        </p:nvCxnSpPr>
        <p:spPr>
          <a:xfrm flipV="1">
            <a:off x="4289017" y="3916066"/>
            <a:ext cx="1825892" cy="136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8" idx="6"/>
          </p:cNvCxnSpPr>
          <p:nvPr/>
        </p:nvCxnSpPr>
        <p:spPr>
          <a:xfrm flipV="1">
            <a:off x="6633628" y="2220690"/>
            <a:ext cx="64807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9" idx="6"/>
          </p:cNvCxnSpPr>
          <p:nvPr/>
        </p:nvCxnSpPr>
        <p:spPr>
          <a:xfrm>
            <a:off x="6633628" y="3701206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25716" y="1988840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7399838" y="346276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sp>
        <p:nvSpPr>
          <p:cNvPr id="40" name="자유형 39"/>
          <p:cNvSpPr/>
          <p:nvPr/>
        </p:nvSpPr>
        <p:spPr>
          <a:xfrm>
            <a:off x="1304861" y="531751"/>
            <a:ext cx="2380890" cy="1020276"/>
          </a:xfrm>
          <a:custGeom>
            <a:avLst/>
            <a:gdLst>
              <a:gd name="connsiteX0" fmla="*/ 0 w 2380890"/>
              <a:gd name="connsiteY0" fmla="*/ 1020276 h 1020276"/>
              <a:gd name="connsiteX1" fmla="*/ 681486 w 2380890"/>
              <a:gd name="connsiteY1" fmla="*/ 71371 h 1020276"/>
              <a:gd name="connsiteX2" fmla="*/ 2380890 w 2380890"/>
              <a:gd name="connsiteY2" fmla="*/ 140382 h 1020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0890" h="1020276">
                <a:moveTo>
                  <a:pt x="0" y="1020276"/>
                </a:moveTo>
                <a:cubicBezTo>
                  <a:pt x="142335" y="619148"/>
                  <a:pt x="284671" y="218020"/>
                  <a:pt x="681486" y="71371"/>
                </a:cubicBezTo>
                <a:cubicBezTo>
                  <a:pt x="1078301" y="-75278"/>
                  <a:pt x="1729595" y="32552"/>
                  <a:pt x="2380890" y="1403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2141623" y="1770486"/>
            <a:ext cx="1561381" cy="307753"/>
          </a:xfrm>
          <a:custGeom>
            <a:avLst/>
            <a:gdLst>
              <a:gd name="connsiteX0" fmla="*/ 0 w 1561381"/>
              <a:gd name="connsiteY0" fmla="*/ 5828 h 307753"/>
              <a:gd name="connsiteX1" fmla="*/ 845389 w 1561381"/>
              <a:gd name="connsiteY1" fmla="*/ 40334 h 307753"/>
              <a:gd name="connsiteX2" fmla="*/ 1561381 w 1561381"/>
              <a:gd name="connsiteY2" fmla="*/ 307753 h 30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1381" h="307753">
                <a:moveTo>
                  <a:pt x="0" y="5828"/>
                </a:moveTo>
                <a:cubicBezTo>
                  <a:pt x="292579" y="-2080"/>
                  <a:pt x="585159" y="-9987"/>
                  <a:pt x="845389" y="40334"/>
                </a:cubicBezTo>
                <a:cubicBezTo>
                  <a:pt x="1105619" y="90655"/>
                  <a:pt x="1333500" y="199204"/>
                  <a:pt x="1561381" y="3077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1265456" y="2733846"/>
            <a:ext cx="2437548" cy="1092478"/>
          </a:xfrm>
          <a:custGeom>
            <a:avLst/>
            <a:gdLst>
              <a:gd name="connsiteX0" fmla="*/ 4899 w 2437548"/>
              <a:gd name="connsiteY0" fmla="*/ 0 h 1092478"/>
              <a:gd name="connsiteX1" fmla="*/ 272318 w 2437548"/>
              <a:gd name="connsiteY1" fmla="*/ 1035170 h 1092478"/>
              <a:gd name="connsiteX2" fmla="*/ 1756061 w 2437548"/>
              <a:gd name="connsiteY2" fmla="*/ 957532 h 1092478"/>
              <a:gd name="connsiteX3" fmla="*/ 2437548 w 2437548"/>
              <a:gd name="connsiteY3" fmla="*/ 948906 h 109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7548" h="1092478">
                <a:moveTo>
                  <a:pt x="4899" y="0"/>
                </a:moveTo>
                <a:cubicBezTo>
                  <a:pt x="-7322" y="437790"/>
                  <a:pt x="-19542" y="875581"/>
                  <a:pt x="272318" y="1035170"/>
                </a:cubicBezTo>
                <a:cubicBezTo>
                  <a:pt x="564178" y="1194759"/>
                  <a:pt x="1395189" y="971909"/>
                  <a:pt x="1756061" y="957532"/>
                </a:cubicBezTo>
                <a:cubicBezTo>
                  <a:pt x="2116933" y="943155"/>
                  <a:pt x="2277240" y="946030"/>
                  <a:pt x="2437548" y="9489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1925962" y="2751099"/>
            <a:ext cx="1751163" cy="2684370"/>
          </a:xfrm>
          <a:custGeom>
            <a:avLst/>
            <a:gdLst>
              <a:gd name="connsiteX0" fmla="*/ 0 w 1751163"/>
              <a:gd name="connsiteY0" fmla="*/ 0 h 2684370"/>
              <a:gd name="connsiteX1" fmla="*/ 319178 w 1751163"/>
              <a:gd name="connsiteY1" fmla="*/ 2372264 h 2684370"/>
              <a:gd name="connsiteX2" fmla="*/ 1751163 w 1751163"/>
              <a:gd name="connsiteY2" fmla="*/ 2587925 h 268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1163" h="2684370">
                <a:moveTo>
                  <a:pt x="0" y="0"/>
                </a:moveTo>
                <a:cubicBezTo>
                  <a:pt x="13659" y="970471"/>
                  <a:pt x="27318" y="1940943"/>
                  <a:pt x="319178" y="2372264"/>
                </a:cubicBezTo>
                <a:cubicBezTo>
                  <a:pt x="611038" y="2803585"/>
                  <a:pt x="1181100" y="2695755"/>
                  <a:pt x="1751163" y="25879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187624" y="270892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Human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321260" y="70852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-1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49252" y="37170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97988" y="20608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21260" y="536392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-1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71600" y="6063679"/>
            <a:ext cx="5115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-1    </a:t>
            </a:r>
            <a:r>
              <a:rPr lang="en-US" altLang="ko-KR" sz="2400" dirty="0" smtClean="0"/>
              <a:t>        + </a:t>
            </a:r>
            <a:r>
              <a:rPr lang="en-US" altLang="ko-KR" sz="2400" dirty="0" smtClean="0">
                <a:solidFill>
                  <a:srgbClr val="00B050"/>
                </a:solidFill>
              </a:rPr>
              <a:t>1</a:t>
            </a:r>
            <a:r>
              <a:rPr lang="en-US" altLang="ko-KR" sz="2400" dirty="0" smtClean="0"/>
              <a:t>         +   </a:t>
            </a:r>
            <a:r>
              <a:rPr lang="en-US" altLang="ko-KR" sz="2400" dirty="0" smtClean="0">
                <a:solidFill>
                  <a:srgbClr val="FFC000"/>
                </a:solidFill>
              </a:rPr>
              <a:t>1</a:t>
            </a:r>
            <a:r>
              <a:rPr lang="en-US" altLang="ko-KR" sz="2400" dirty="0" smtClean="0"/>
              <a:t>         + -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82531"/>
              </p:ext>
            </p:extLst>
          </p:nvPr>
        </p:nvGraphicFramePr>
        <p:xfrm>
          <a:off x="1979712" y="6033697"/>
          <a:ext cx="736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6" name="수식" r:id="rId11" imgW="342720" imgH="241200" progId="Equation.3">
                  <p:embed/>
                </p:oleObj>
              </mc:Choice>
              <mc:Fallback>
                <p:oleObj name="수식" r:id="rId11" imgW="342720" imgH="241200" progId="Equation.3">
                  <p:embed/>
                  <p:pic>
                    <p:nvPicPr>
                      <p:cNvPr id="0" name="개체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6033697"/>
                        <a:ext cx="736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752169"/>
              </p:ext>
            </p:extLst>
          </p:nvPr>
        </p:nvGraphicFramePr>
        <p:xfrm>
          <a:off x="3133278" y="6021388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7" name="수식" r:id="rId13" imgW="368280" imgH="241200" progId="Equation.3">
                  <p:embed/>
                </p:oleObj>
              </mc:Choice>
              <mc:Fallback>
                <p:oleObj name="수식" r:id="rId13" imgW="368280" imgH="241200" progId="Equation.3">
                  <p:embed/>
                  <p:pic>
                    <p:nvPicPr>
                      <p:cNvPr id="0" name="개체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278" y="6021388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077042"/>
              </p:ext>
            </p:extLst>
          </p:nvPr>
        </p:nvGraphicFramePr>
        <p:xfrm>
          <a:off x="4283893" y="6021388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8" name="수식" r:id="rId15" imgW="368280" imgH="241200" progId="Equation.3">
                  <p:embed/>
                </p:oleObj>
              </mc:Choice>
              <mc:Fallback>
                <p:oleObj name="수식" r:id="rId15" imgW="368280" imgH="241200" progId="Equation.3">
                  <p:embed/>
                  <p:pic>
                    <p:nvPicPr>
                      <p:cNvPr id="0" name="개체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893" y="6021388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665910"/>
              </p:ext>
            </p:extLst>
          </p:nvPr>
        </p:nvGraphicFramePr>
        <p:xfrm>
          <a:off x="5436021" y="6029914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9" name="수식" r:id="rId17" imgW="368280" imgH="241200" progId="Equation.3">
                  <p:embed/>
                </p:oleObj>
              </mc:Choice>
              <mc:Fallback>
                <p:oleObj name="수식" r:id="rId17" imgW="368280" imgH="241200" progId="Equation.3">
                  <p:embed/>
                  <p:pic>
                    <p:nvPicPr>
                      <p:cNvPr id="0" name="개체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21" y="6029914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29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966913"/>
            <a:ext cx="841057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839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81057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81441" y="494116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image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98270" y="4941168"/>
            <a:ext cx="3138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kernel = window</a:t>
            </a:r>
            <a:r>
              <a:rPr lang="en-US" altLang="ko-KR" dirty="0"/>
              <a:t> </a:t>
            </a:r>
            <a:r>
              <a:rPr lang="en-US" altLang="ko-KR" dirty="0" smtClean="0"/>
              <a:t>= mask</a:t>
            </a:r>
            <a:r>
              <a:rPr lang="en-US" altLang="ko-KR" dirty="0"/>
              <a:t> </a:t>
            </a:r>
            <a:r>
              <a:rPr lang="en-US" altLang="ko-KR" dirty="0" smtClean="0"/>
              <a:t>= weight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476672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2-D Convolution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6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1938338"/>
            <a:ext cx="80200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76672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2-D Convolution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995488"/>
            <a:ext cx="79343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76672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2-D Convolution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971675"/>
            <a:ext cx="77819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76672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2-D Convolution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3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2420888"/>
            <a:ext cx="82962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839906"/>
            <a:ext cx="1371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7944" y="1988840"/>
            <a:ext cx="1025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kernel</a:t>
            </a:r>
            <a:endParaRPr lang="ko-KR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476672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2-D Convolution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34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37" y="1410134"/>
            <a:ext cx="7753727" cy="432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045174" y="3212976"/>
            <a:ext cx="654618" cy="595107"/>
          </a:xfrm>
          <a:prstGeom prst="rect">
            <a:avLst/>
          </a:prstGeom>
          <a:noFill/>
          <a:ln w="57150">
            <a:solidFill>
              <a:srgbClr val="37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2699792" y="3212976"/>
            <a:ext cx="4392488" cy="792088"/>
          </a:xfrm>
          <a:prstGeom prst="line">
            <a:avLst/>
          </a:prstGeom>
          <a:ln w="5715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2699792" y="3808083"/>
            <a:ext cx="4392488" cy="196981"/>
          </a:xfrm>
          <a:prstGeom prst="line">
            <a:avLst/>
          </a:prstGeom>
          <a:ln w="57150">
            <a:solidFill>
              <a:srgbClr val="37C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94654" y="2671007"/>
            <a:ext cx="654618" cy="654618"/>
          </a:xfrm>
          <a:prstGeom prst="rect">
            <a:avLst/>
          </a:prstGeom>
          <a:noFill/>
          <a:ln w="76200">
            <a:solidFill>
              <a:srgbClr val="1E2D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149272" y="2564904"/>
            <a:ext cx="3871000" cy="106103"/>
          </a:xfrm>
          <a:prstGeom prst="line">
            <a:avLst/>
          </a:prstGeom>
          <a:ln w="57150">
            <a:solidFill>
              <a:srgbClr val="1E2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149272" y="2564904"/>
            <a:ext cx="3871000" cy="760721"/>
          </a:xfrm>
          <a:prstGeom prst="line">
            <a:avLst/>
          </a:prstGeom>
          <a:ln w="57150">
            <a:solidFill>
              <a:srgbClr val="1E2D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5536" y="476672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2-D Convolution 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7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778488" y="662768"/>
            <a:ext cx="7659033" cy="5790568"/>
            <a:chOff x="395536" y="116632"/>
            <a:chExt cx="8424936" cy="6369625"/>
          </a:xfrm>
        </p:grpSpPr>
        <p:grpSp>
          <p:nvGrpSpPr>
            <p:cNvPr id="67" name="그룹 66"/>
            <p:cNvGrpSpPr/>
            <p:nvPr/>
          </p:nvGrpSpPr>
          <p:grpSpPr>
            <a:xfrm>
              <a:off x="467544" y="332656"/>
              <a:ext cx="3024595" cy="2966438"/>
              <a:chOff x="467544" y="332656"/>
              <a:chExt cx="3024595" cy="2966438"/>
            </a:xfrm>
          </p:grpSpPr>
          <p:grpSp>
            <p:nvGrpSpPr>
              <p:cNvPr id="175" name="그룹 174"/>
              <p:cNvGrpSpPr/>
              <p:nvPr/>
            </p:nvGrpSpPr>
            <p:grpSpPr>
              <a:xfrm>
                <a:off x="467544" y="1573449"/>
                <a:ext cx="369166" cy="405228"/>
                <a:chOff x="605631" y="2924944"/>
                <a:chExt cx="654001" cy="652624"/>
              </a:xfrm>
            </p:grpSpPr>
            <p:sp>
              <p:nvSpPr>
                <p:cNvPr id="2" name="직사각형 1"/>
                <p:cNvSpPr/>
                <p:nvPr/>
              </p:nvSpPr>
              <p:spPr>
                <a:xfrm>
                  <a:off x="605631" y="2924944"/>
                  <a:ext cx="216024" cy="2160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3" name="직사각형 2"/>
                <p:cNvSpPr/>
                <p:nvPr/>
              </p:nvSpPr>
              <p:spPr>
                <a:xfrm>
                  <a:off x="826207" y="2924944"/>
                  <a:ext cx="216024" cy="2160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4" name="직사각형 3"/>
                <p:cNvSpPr/>
                <p:nvPr/>
              </p:nvSpPr>
              <p:spPr>
                <a:xfrm>
                  <a:off x="1043608" y="2924944"/>
                  <a:ext cx="216024" cy="2160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605631" y="3140968"/>
                  <a:ext cx="216024" cy="2160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6" name="직사각형 5"/>
                <p:cNvSpPr/>
                <p:nvPr/>
              </p:nvSpPr>
              <p:spPr>
                <a:xfrm>
                  <a:off x="826207" y="3140968"/>
                  <a:ext cx="216024" cy="2160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7" name="직사각형 6"/>
                <p:cNvSpPr/>
                <p:nvPr/>
              </p:nvSpPr>
              <p:spPr>
                <a:xfrm>
                  <a:off x="1043608" y="3140968"/>
                  <a:ext cx="216024" cy="2160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605631" y="3361544"/>
                  <a:ext cx="216024" cy="2160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9" name="직사각형 8"/>
                <p:cNvSpPr/>
                <p:nvPr/>
              </p:nvSpPr>
              <p:spPr>
                <a:xfrm>
                  <a:off x="826207" y="3361544"/>
                  <a:ext cx="216024" cy="2160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1043608" y="3361544"/>
                  <a:ext cx="216024" cy="21602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/>
                </a:p>
              </p:txBody>
            </p:sp>
          </p:grpSp>
          <p:sp>
            <p:nvSpPr>
              <p:cNvPr id="11" name="타원 10"/>
              <p:cNvSpPr/>
              <p:nvPr/>
            </p:nvSpPr>
            <p:spPr>
              <a:xfrm>
                <a:off x="1277919" y="399841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1277919" y="735763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1277919" y="1071686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277919" y="1407609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1277919" y="1743531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1277919" y="2079454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1277919" y="2415377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277919" y="2784892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1277919" y="3120814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2285853" y="366248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2285853" y="802948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2285853" y="1172463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2285853" y="1609162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3073489" y="567802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3073489" y="1105278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cxnSp>
            <p:nvCxnSpPr>
              <p:cNvPr id="26" name="직선 연결선 25"/>
              <p:cNvCxnSpPr>
                <a:stCxn id="11" idx="6"/>
                <a:endCxn id="20" idx="2"/>
              </p:cNvCxnSpPr>
              <p:nvPr/>
            </p:nvCxnSpPr>
            <p:spPr>
              <a:xfrm flipV="1">
                <a:off x="1333444" y="399841"/>
                <a:ext cx="952409" cy="33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12" idx="6"/>
                <a:endCxn id="20" idx="3"/>
              </p:cNvCxnSpPr>
              <p:nvPr/>
            </p:nvCxnSpPr>
            <p:spPr>
              <a:xfrm flipV="1">
                <a:off x="1333444" y="423594"/>
                <a:ext cx="960541" cy="345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>
                <a:stCxn id="14" idx="7"/>
                <a:endCxn id="20" idx="3"/>
              </p:cNvCxnSpPr>
              <p:nvPr/>
            </p:nvCxnSpPr>
            <p:spPr>
              <a:xfrm flipV="1">
                <a:off x="1325312" y="423594"/>
                <a:ext cx="968672" cy="9938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stCxn id="15" idx="6"/>
                <a:endCxn id="20" idx="3"/>
              </p:cNvCxnSpPr>
              <p:nvPr/>
            </p:nvCxnSpPr>
            <p:spPr>
              <a:xfrm flipV="1">
                <a:off x="1333444" y="423594"/>
                <a:ext cx="960541" cy="135353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/>
              <p:cNvCxnSpPr>
                <a:stCxn id="12" idx="6"/>
                <a:endCxn id="21" idx="1"/>
              </p:cNvCxnSpPr>
              <p:nvPr/>
            </p:nvCxnSpPr>
            <p:spPr>
              <a:xfrm>
                <a:off x="1333444" y="769356"/>
                <a:ext cx="960541" cy="434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>
                <a:stCxn id="13" idx="6"/>
                <a:endCxn id="21" idx="2"/>
              </p:cNvCxnSpPr>
              <p:nvPr/>
            </p:nvCxnSpPr>
            <p:spPr>
              <a:xfrm flipV="1">
                <a:off x="1333444" y="836540"/>
                <a:ext cx="952409" cy="2687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>
                <a:stCxn id="15" idx="6"/>
                <a:endCxn id="21" idx="2"/>
              </p:cNvCxnSpPr>
              <p:nvPr/>
            </p:nvCxnSpPr>
            <p:spPr>
              <a:xfrm flipV="1">
                <a:off x="1333444" y="836540"/>
                <a:ext cx="952409" cy="94058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>
                <a:stCxn id="16" idx="7"/>
                <a:endCxn id="21" idx="3"/>
              </p:cNvCxnSpPr>
              <p:nvPr/>
            </p:nvCxnSpPr>
            <p:spPr>
              <a:xfrm flipV="1">
                <a:off x="1325312" y="860293"/>
                <a:ext cx="968672" cy="1229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>
                <a:stCxn id="14" idx="6"/>
                <a:endCxn id="22" idx="1"/>
              </p:cNvCxnSpPr>
              <p:nvPr/>
            </p:nvCxnSpPr>
            <p:spPr>
              <a:xfrm flipV="1">
                <a:off x="1333444" y="1182302"/>
                <a:ext cx="960541" cy="2588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>
                <a:stCxn id="15" idx="6"/>
                <a:endCxn id="22" idx="2"/>
              </p:cNvCxnSpPr>
              <p:nvPr/>
            </p:nvCxnSpPr>
            <p:spPr>
              <a:xfrm flipV="1">
                <a:off x="1333444" y="1206055"/>
                <a:ext cx="952409" cy="5710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>
                <a:stCxn id="17" idx="6"/>
                <a:endCxn id="22" idx="2"/>
              </p:cNvCxnSpPr>
              <p:nvPr/>
            </p:nvCxnSpPr>
            <p:spPr>
              <a:xfrm flipV="1">
                <a:off x="1333444" y="1206055"/>
                <a:ext cx="952409" cy="12429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>
                <a:stCxn id="18" idx="7"/>
                <a:endCxn id="22" idx="3"/>
              </p:cNvCxnSpPr>
              <p:nvPr/>
            </p:nvCxnSpPr>
            <p:spPr>
              <a:xfrm flipV="1">
                <a:off x="1325312" y="1229808"/>
                <a:ext cx="968672" cy="156492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>
                <a:stCxn id="15" idx="6"/>
                <a:endCxn id="23" idx="2"/>
              </p:cNvCxnSpPr>
              <p:nvPr/>
            </p:nvCxnSpPr>
            <p:spPr>
              <a:xfrm flipV="1">
                <a:off x="1333444" y="1642755"/>
                <a:ext cx="952409" cy="134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stCxn id="16" idx="6"/>
                <a:endCxn id="23" idx="3"/>
              </p:cNvCxnSpPr>
              <p:nvPr/>
            </p:nvCxnSpPr>
            <p:spPr>
              <a:xfrm flipV="1">
                <a:off x="1333444" y="1666508"/>
                <a:ext cx="960541" cy="4465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/>
              <p:cNvCxnSpPr>
                <a:stCxn id="18" idx="6"/>
                <a:endCxn id="23" idx="3"/>
              </p:cNvCxnSpPr>
              <p:nvPr/>
            </p:nvCxnSpPr>
            <p:spPr>
              <a:xfrm flipV="1">
                <a:off x="1333444" y="1666508"/>
                <a:ext cx="960541" cy="11519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/>
              <p:cNvCxnSpPr>
                <a:stCxn id="19" idx="6"/>
                <a:endCxn id="23" idx="4"/>
              </p:cNvCxnSpPr>
              <p:nvPr/>
            </p:nvCxnSpPr>
            <p:spPr>
              <a:xfrm flipV="1">
                <a:off x="1333444" y="1676347"/>
                <a:ext cx="980172" cy="14780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>
                <a:stCxn id="20" idx="6"/>
                <a:endCxn id="24" idx="1"/>
              </p:cNvCxnSpPr>
              <p:nvPr/>
            </p:nvCxnSpPr>
            <p:spPr>
              <a:xfrm>
                <a:off x="2341378" y="399841"/>
                <a:ext cx="740243" cy="1778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>
                <a:stCxn id="21" idx="7"/>
                <a:endCxn id="24" idx="2"/>
              </p:cNvCxnSpPr>
              <p:nvPr/>
            </p:nvCxnSpPr>
            <p:spPr>
              <a:xfrm flipV="1">
                <a:off x="2333246" y="601394"/>
                <a:ext cx="740243" cy="21139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>
                <a:stCxn id="22" idx="7"/>
                <a:endCxn id="24" idx="2"/>
              </p:cNvCxnSpPr>
              <p:nvPr/>
            </p:nvCxnSpPr>
            <p:spPr>
              <a:xfrm flipV="1">
                <a:off x="2333246" y="601394"/>
                <a:ext cx="740243" cy="5809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>
                <a:stCxn id="23" idx="7"/>
                <a:endCxn id="24" idx="3"/>
              </p:cNvCxnSpPr>
              <p:nvPr/>
            </p:nvCxnSpPr>
            <p:spPr>
              <a:xfrm flipV="1">
                <a:off x="2333246" y="625147"/>
                <a:ext cx="748375" cy="99385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>
                <a:stCxn id="20" idx="5"/>
                <a:endCxn id="25" idx="0"/>
              </p:cNvCxnSpPr>
              <p:nvPr/>
            </p:nvCxnSpPr>
            <p:spPr>
              <a:xfrm>
                <a:off x="2333246" y="423594"/>
                <a:ext cx="768005" cy="6816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>
                <a:stCxn id="21" idx="5"/>
                <a:endCxn id="25" idx="1"/>
              </p:cNvCxnSpPr>
              <p:nvPr/>
            </p:nvCxnSpPr>
            <p:spPr>
              <a:xfrm>
                <a:off x="2333246" y="860293"/>
                <a:ext cx="748375" cy="2548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>
                <a:stCxn id="22" idx="6"/>
                <a:endCxn id="25" idx="2"/>
              </p:cNvCxnSpPr>
              <p:nvPr/>
            </p:nvCxnSpPr>
            <p:spPr>
              <a:xfrm flipV="1">
                <a:off x="2341378" y="1138870"/>
                <a:ext cx="732112" cy="6718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>
                <a:stCxn id="23" idx="7"/>
                <a:endCxn id="25" idx="2"/>
              </p:cNvCxnSpPr>
              <p:nvPr/>
            </p:nvCxnSpPr>
            <p:spPr>
              <a:xfrm flipV="1">
                <a:off x="2333246" y="1138870"/>
                <a:ext cx="740243" cy="4801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/>
              <p:cNvCxnSpPr>
                <a:stCxn id="24" idx="6"/>
              </p:cNvCxnSpPr>
              <p:nvPr/>
            </p:nvCxnSpPr>
            <p:spPr>
              <a:xfrm>
                <a:off x="3129014" y="601394"/>
                <a:ext cx="11104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>
                <a:stCxn id="25" idx="6"/>
              </p:cNvCxnSpPr>
              <p:nvPr/>
            </p:nvCxnSpPr>
            <p:spPr>
              <a:xfrm>
                <a:off x="3129014" y="1138870"/>
                <a:ext cx="13881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1798900" y="332656"/>
                <a:ext cx="194143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a</a:t>
                </a:r>
                <a:endParaRPr lang="ko-KR" altLang="en-US" sz="1050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819865" y="467026"/>
                <a:ext cx="202574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b</a:t>
                </a:r>
                <a:endParaRPr lang="ko-KR" altLang="en-US" sz="1050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42039" y="567802"/>
                <a:ext cx="189325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c</a:t>
                </a:r>
                <a:endParaRPr lang="ko-KR" altLang="en-US" sz="1050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69107" y="634986"/>
                <a:ext cx="202574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d</a:t>
                </a:r>
                <a:endParaRPr lang="ko-KR" altLang="en-US" sz="105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789368" y="366248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768106" y="529875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0</a:t>
                </a:r>
                <a:endParaRPr lang="ko-KR" altLang="en-US" sz="105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925706" y="865797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0</a:t>
                </a:r>
                <a:endParaRPr lang="ko-KR" altLang="en-US" sz="105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934678" y="697836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1</a:t>
                </a:r>
                <a:endParaRPr lang="ko-KR" altLang="en-US" sz="1050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842420" y="932983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1</a:t>
                </a:r>
                <a:endParaRPr lang="ko-KR" altLang="en-US" sz="1050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814657" y="1201720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0</a:t>
                </a:r>
                <a:endParaRPr lang="ko-KR" altLang="en-US" sz="105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786895" y="1067351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1</a:t>
                </a:r>
                <a:endParaRPr lang="ko-KR" altLang="en-US" sz="1050" dirty="0"/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276798" y="500617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6</a:t>
                </a:r>
                <a:endParaRPr lang="ko-KR" altLang="en-US" sz="1050" dirty="0"/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3295588" y="1033759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3</a:t>
                </a:r>
                <a:endParaRPr lang="ko-KR" altLang="en-US" sz="1050" dirty="0"/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826862" y="664243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0</a:t>
                </a:r>
                <a:endParaRPr lang="ko-KR" altLang="en-US" sz="1050" dirty="0"/>
              </a:p>
            </p:txBody>
          </p:sp>
          <p:sp>
            <p:nvSpPr>
              <p:cNvPr id="98" name="타원 97"/>
              <p:cNvSpPr/>
              <p:nvPr/>
            </p:nvSpPr>
            <p:spPr>
              <a:xfrm>
                <a:off x="2285853" y="2012270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2285853" y="2381784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2285853" y="2784892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2277358" y="3154407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cxnSp>
            <p:nvCxnSpPr>
              <p:cNvPr id="103" name="직선 연결선 102"/>
              <p:cNvCxnSpPr>
                <a:stCxn id="11" idx="6"/>
                <a:endCxn id="98" idx="1"/>
              </p:cNvCxnSpPr>
              <p:nvPr/>
            </p:nvCxnSpPr>
            <p:spPr>
              <a:xfrm>
                <a:off x="1333444" y="433433"/>
                <a:ext cx="960541" cy="158867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/>
              <p:cNvCxnSpPr>
                <a:stCxn id="12" idx="6"/>
                <a:endCxn id="98" idx="1"/>
              </p:cNvCxnSpPr>
              <p:nvPr/>
            </p:nvCxnSpPr>
            <p:spPr>
              <a:xfrm>
                <a:off x="1333444" y="769356"/>
                <a:ext cx="960541" cy="125275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/>
              <p:cNvCxnSpPr>
                <a:stCxn id="14" idx="6"/>
                <a:endCxn id="98" idx="2"/>
              </p:cNvCxnSpPr>
              <p:nvPr/>
            </p:nvCxnSpPr>
            <p:spPr>
              <a:xfrm>
                <a:off x="1333444" y="1441201"/>
                <a:ext cx="952409" cy="60466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>
                <a:stCxn id="15" idx="7"/>
                <a:endCxn id="98" idx="2"/>
              </p:cNvCxnSpPr>
              <p:nvPr/>
            </p:nvCxnSpPr>
            <p:spPr>
              <a:xfrm>
                <a:off x="1325312" y="1753370"/>
                <a:ext cx="960541" cy="29249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/>
              <p:cNvCxnSpPr>
                <a:stCxn id="12" idx="5"/>
                <a:endCxn id="99" idx="1"/>
              </p:cNvCxnSpPr>
              <p:nvPr/>
            </p:nvCxnSpPr>
            <p:spPr>
              <a:xfrm>
                <a:off x="1325312" y="793109"/>
                <a:ext cx="968672" cy="159851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/>
              <p:cNvCxnSpPr>
                <a:stCxn id="13" idx="6"/>
                <a:endCxn id="99" idx="1"/>
              </p:cNvCxnSpPr>
              <p:nvPr/>
            </p:nvCxnSpPr>
            <p:spPr>
              <a:xfrm>
                <a:off x="1333444" y="1105278"/>
                <a:ext cx="960541" cy="128634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>
                <a:stCxn id="15" idx="6"/>
                <a:endCxn id="99" idx="1"/>
              </p:cNvCxnSpPr>
              <p:nvPr/>
            </p:nvCxnSpPr>
            <p:spPr>
              <a:xfrm>
                <a:off x="1333444" y="1777124"/>
                <a:ext cx="960541" cy="6145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>
                <a:stCxn id="16" idx="6"/>
                <a:endCxn id="99" idx="2"/>
              </p:cNvCxnSpPr>
              <p:nvPr/>
            </p:nvCxnSpPr>
            <p:spPr>
              <a:xfrm>
                <a:off x="1333444" y="2113046"/>
                <a:ext cx="952409" cy="3023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>
                <a:stCxn id="14" idx="5"/>
                <a:endCxn id="100" idx="2"/>
              </p:cNvCxnSpPr>
              <p:nvPr/>
            </p:nvCxnSpPr>
            <p:spPr>
              <a:xfrm>
                <a:off x="1325312" y="1464954"/>
                <a:ext cx="960541" cy="13535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>
                <a:stCxn id="15" idx="5"/>
                <a:endCxn id="100" idx="2"/>
              </p:cNvCxnSpPr>
              <p:nvPr/>
            </p:nvCxnSpPr>
            <p:spPr>
              <a:xfrm>
                <a:off x="1325312" y="1800877"/>
                <a:ext cx="960541" cy="101760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>
                <a:stCxn id="17" idx="6"/>
                <a:endCxn id="100" idx="1"/>
              </p:cNvCxnSpPr>
              <p:nvPr/>
            </p:nvCxnSpPr>
            <p:spPr>
              <a:xfrm>
                <a:off x="1333444" y="2448969"/>
                <a:ext cx="960541" cy="34576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>
                <a:stCxn id="18" idx="6"/>
                <a:endCxn id="100" idx="2"/>
              </p:cNvCxnSpPr>
              <p:nvPr/>
            </p:nvCxnSpPr>
            <p:spPr>
              <a:xfrm>
                <a:off x="1333444" y="2818484"/>
                <a:ext cx="95240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>
                <a:stCxn id="16" idx="6"/>
                <a:endCxn id="101" idx="1"/>
              </p:cNvCxnSpPr>
              <p:nvPr/>
            </p:nvCxnSpPr>
            <p:spPr>
              <a:xfrm>
                <a:off x="1333444" y="2113046"/>
                <a:ext cx="952046" cy="105119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>
                <a:stCxn id="17" idx="6"/>
                <a:endCxn id="101" idx="2"/>
              </p:cNvCxnSpPr>
              <p:nvPr/>
            </p:nvCxnSpPr>
            <p:spPr>
              <a:xfrm>
                <a:off x="1333444" y="2448969"/>
                <a:ext cx="943914" cy="7390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>
                <a:stCxn id="18" idx="6"/>
                <a:endCxn id="101" idx="2"/>
              </p:cNvCxnSpPr>
              <p:nvPr/>
            </p:nvCxnSpPr>
            <p:spPr>
              <a:xfrm>
                <a:off x="1333444" y="2818484"/>
                <a:ext cx="943914" cy="36951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>
                <a:stCxn id="19" idx="6"/>
                <a:endCxn id="101" idx="2"/>
              </p:cNvCxnSpPr>
              <p:nvPr/>
            </p:nvCxnSpPr>
            <p:spPr>
              <a:xfrm>
                <a:off x="1333444" y="3154407"/>
                <a:ext cx="943914" cy="335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타원 137"/>
              <p:cNvSpPr/>
              <p:nvPr/>
            </p:nvSpPr>
            <p:spPr>
              <a:xfrm>
                <a:off x="3054699" y="2229242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39" name="타원 138"/>
              <p:cNvSpPr/>
              <p:nvPr/>
            </p:nvSpPr>
            <p:spPr>
              <a:xfrm>
                <a:off x="3043927" y="2852076"/>
                <a:ext cx="55524" cy="6718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cxnSp>
            <p:nvCxnSpPr>
              <p:cNvPr id="141" name="직선 연결선 140"/>
              <p:cNvCxnSpPr>
                <a:stCxn id="98" idx="6"/>
                <a:endCxn id="138" idx="2"/>
              </p:cNvCxnSpPr>
              <p:nvPr/>
            </p:nvCxnSpPr>
            <p:spPr>
              <a:xfrm>
                <a:off x="2341378" y="2045862"/>
                <a:ext cx="713322" cy="21697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직선 연결선 142"/>
              <p:cNvCxnSpPr>
                <a:stCxn id="99" idx="7"/>
                <a:endCxn id="138" idx="2"/>
              </p:cNvCxnSpPr>
              <p:nvPr/>
            </p:nvCxnSpPr>
            <p:spPr>
              <a:xfrm flipV="1">
                <a:off x="2333246" y="2262834"/>
                <a:ext cx="721453" cy="12879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직선 연결선 145"/>
              <p:cNvCxnSpPr>
                <a:stCxn id="100" idx="7"/>
                <a:endCxn id="138" idx="2"/>
              </p:cNvCxnSpPr>
              <p:nvPr/>
            </p:nvCxnSpPr>
            <p:spPr>
              <a:xfrm flipV="1">
                <a:off x="2333246" y="2262834"/>
                <a:ext cx="721453" cy="53189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>
                <a:stCxn id="101" idx="7"/>
                <a:endCxn id="138" idx="3"/>
              </p:cNvCxnSpPr>
              <p:nvPr/>
            </p:nvCxnSpPr>
            <p:spPr>
              <a:xfrm flipV="1">
                <a:off x="2324751" y="2286587"/>
                <a:ext cx="738080" cy="87765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>
                <a:stCxn id="98" idx="6"/>
                <a:endCxn id="139" idx="1"/>
              </p:cNvCxnSpPr>
              <p:nvPr/>
            </p:nvCxnSpPr>
            <p:spPr>
              <a:xfrm>
                <a:off x="2341378" y="2045862"/>
                <a:ext cx="710681" cy="81605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>
                <a:stCxn id="99" idx="6"/>
                <a:endCxn id="139" idx="2"/>
              </p:cNvCxnSpPr>
              <p:nvPr/>
            </p:nvCxnSpPr>
            <p:spPr>
              <a:xfrm>
                <a:off x="2341378" y="2415377"/>
                <a:ext cx="702550" cy="4702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>
                <a:stCxn id="100" idx="6"/>
                <a:endCxn id="139" idx="2"/>
              </p:cNvCxnSpPr>
              <p:nvPr/>
            </p:nvCxnSpPr>
            <p:spPr>
              <a:xfrm>
                <a:off x="2341378" y="2818484"/>
                <a:ext cx="702550" cy="6718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>
                <a:stCxn id="101" idx="6"/>
                <a:endCxn id="139" idx="2"/>
              </p:cNvCxnSpPr>
              <p:nvPr/>
            </p:nvCxnSpPr>
            <p:spPr>
              <a:xfrm flipV="1">
                <a:off x="2332883" y="2885669"/>
                <a:ext cx="711045" cy="30233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TextBox 158"/>
              <p:cNvSpPr txBox="1"/>
              <p:nvPr/>
            </p:nvSpPr>
            <p:spPr>
              <a:xfrm>
                <a:off x="2777078" y="2075119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160" name="TextBox 159"/>
              <p:cNvSpPr txBox="1"/>
              <p:nvPr/>
            </p:nvSpPr>
            <p:spPr>
              <a:xfrm>
                <a:off x="2879154" y="2377450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161" name="TextBox 160"/>
              <p:cNvSpPr txBox="1"/>
              <p:nvPr/>
            </p:nvSpPr>
            <p:spPr>
              <a:xfrm>
                <a:off x="2721553" y="2646188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2740343" y="2780556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1</a:t>
                </a:r>
                <a:endParaRPr lang="ko-KR" altLang="en-US" sz="1050" dirty="0"/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2740343" y="2213823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0</a:t>
                </a:r>
                <a:endParaRPr lang="ko-KR" altLang="en-US" sz="1050" dirty="0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2749316" y="2343858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0</a:t>
                </a:r>
                <a:endParaRPr lang="ko-KR" altLang="en-US" sz="1050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2808072" y="2549746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0</a:t>
                </a:r>
                <a:endParaRPr lang="ko-KR" altLang="en-US" sz="1050" dirty="0"/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2768106" y="2919262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0</a:t>
                </a:r>
                <a:endParaRPr lang="ko-KR" altLang="en-US" sz="1050" dirty="0"/>
              </a:p>
            </p:txBody>
          </p:sp>
          <p:cxnSp>
            <p:nvCxnSpPr>
              <p:cNvPr id="167" name="직선 연결선 166"/>
              <p:cNvCxnSpPr/>
              <p:nvPr/>
            </p:nvCxnSpPr>
            <p:spPr>
              <a:xfrm>
                <a:off x="3110224" y="2262834"/>
                <a:ext cx="11104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>
                <a:off x="3110224" y="2885669"/>
                <a:ext cx="11104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TextBox 168"/>
              <p:cNvSpPr txBox="1"/>
              <p:nvPr/>
            </p:nvSpPr>
            <p:spPr>
              <a:xfrm>
                <a:off x="3249036" y="2175896"/>
                <a:ext cx="196551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0</a:t>
                </a:r>
                <a:endParaRPr lang="ko-KR" altLang="en-US" sz="1050" dirty="0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3240539" y="2801115"/>
                <a:ext cx="196551" cy="216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2</a:t>
                </a:r>
                <a:endParaRPr lang="ko-KR" altLang="en-US" sz="1050" dirty="0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2048761" y="2814149"/>
                <a:ext cx="195348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/>
                  <a:t>e</a:t>
                </a:r>
                <a:endParaRPr lang="ko-KR" altLang="en-US" sz="1050" dirty="0"/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1971973" y="2890384"/>
                <a:ext cx="172464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f</a:t>
                </a:r>
                <a:endParaRPr lang="ko-KR" altLang="en-US" sz="1050" dirty="0"/>
              </a:p>
            </p:txBody>
          </p:sp>
          <p:sp>
            <p:nvSpPr>
              <p:cNvPr id="173" name="TextBox 172"/>
              <p:cNvSpPr txBox="1"/>
              <p:nvPr/>
            </p:nvSpPr>
            <p:spPr>
              <a:xfrm>
                <a:off x="1888688" y="2952853"/>
                <a:ext cx="202574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g</a:t>
                </a:r>
                <a:endParaRPr lang="ko-KR" altLang="en-US" sz="1050" dirty="0"/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1916451" y="3082887"/>
                <a:ext cx="200165" cy="2162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 dirty="0" smtClean="0"/>
                  <a:t>h</a:t>
                </a:r>
                <a:endParaRPr lang="ko-KR" altLang="en-US" sz="1050" dirty="0"/>
              </a:p>
            </p:txBody>
          </p:sp>
          <p:sp>
            <p:nvSpPr>
              <p:cNvPr id="176" name="자유형 175"/>
              <p:cNvSpPr/>
              <p:nvPr/>
            </p:nvSpPr>
            <p:spPr>
              <a:xfrm>
                <a:off x="509179" y="391235"/>
                <a:ext cx="773041" cy="1253733"/>
              </a:xfrm>
              <a:custGeom>
                <a:avLst/>
                <a:gdLst>
                  <a:gd name="connsiteX0" fmla="*/ 0 w 2005070"/>
                  <a:gd name="connsiteY0" fmla="*/ 2687488 h 2687488"/>
                  <a:gd name="connsiteX1" fmla="*/ 187287 w 2005070"/>
                  <a:gd name="connsiteY1" fmla="*/ 1068009 h 2687488"/>
                  <a:gd name="connsiteX2" fmla="*/ 1057620 w 2005070"/>
                  <a:gd name="connsiteY2" fmla="*/ 120558 h 2687488"/>
                  <a:gd name="connsiteX3" fmla="*/ 2005070 w 2005070"/>
                  <a:gd name="connsiteY3" fmla="*/ 43440 h 2687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5070" h="2687488">
                    <a:moveTo>
                      <a:pt x="0" y="2687488"/>
                    </a:moveTo>
                    <a:cubicBezTo>
                      <a:pt x="5508" y="2091659"/>
                      <a:pt x="11017" y="1495831"/>
                      <a:pt x="187287" y="1068009"/>
                    </a:cubicBezTo>
                    <a:cubicBezTo>
                      <a:pt x="363557" y="640187"/>
                      <a:pt x="754656" y="291319"/>
                      <a:pt x="1057620" y="120558"/>
                    </a:cubicBezTo>
                    <a:cubicBezTo>
                      <a:pt x="1360584" y="-50204"/>
                      <a:pt x="1682827" y="-3382"/>
                      <a:pt x="2005070" y="4344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77" name="자유형 176"/>
              <p:cNvSpPr/>
              <p:nvPr/>
            </p:nvSpPr>
            <p:spPr>
              <a:xfrm>
                <a:off x="653593" y="760983"/>
                <a:ext cx="637122" cy="868567"/>
              </a:xfrm>
              <a:custGeom>
                <a:avLst/>
                <a:gdLst>
                  <a:gd name="connsiteX0" fmla="*/ 0 w 1652530"/>
                  <a:gd name="connsiteY0" fmla="*/ 1861850 h 1861850"/>
                  <a:gd name="connsiteX1" fmla="*/ 275421 w 1652530"/>
                  <a:gd name="connsiteY1" fmla="*/ 495759 h 1861850"/>
                  <a:gd name="connsiteX2" fmla="*/ 1652530 w 1652530"/>
                  <a:gd name="connsiteY2" fmla="*/ 0 h 186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2530" h="1861850">
                    <a:moveTo>
                      <a:pt x="0" y="1861850"/>
                    </a:moveTo>
                    <a:cubicBezTo>
                      <a:pt x="-1" y="1333958"/>
                      <a:pt x="-1" y="806067"/>
                      <a:pt x="275421" y="495759"/>
                    </a:cubicBezTo>
                    <a:cubicBezTo>
                      <a:pt x="550843" y="185451"/>
                      <a:pt x="1101686" y="92725"/>
                      <a:pt x="1652530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79" name="자유형 178"/>
              <p:cNvSpPr/>
              <p:nvPr/>
            </p:nvSpPr>
            <p:spPr>
              <a:xfrm>
                <a:off x="759780" y="1088589"/>
                <a:ext cx="522440" cy="535822"/>
              </a:xfrm>
              <a:custGeom>
                <a:avLst/>
                <a:gdLst>
                  <a:gd name="connsiteX0" fmla="*/ 0 w 1355075"/>
                  <a:gd name="connsiteY0" fmla="*/ 1148582 h 1148582"/>
                  <a:gd name="connsiteX1" fmla="*/ 352540 w 1355075"/>
                  <a:gd name="connsiteY1" fmla="*/ 179097 h 1148582"/>
                  <a:gd name="connsiteX2" fmla="*/ 1355075 w 1355075"/>
                  <a:gd name="connsiteY2" fmla="*/ 2827 h 114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5075" h="1148582">
                    <a:moveTo>
                      <a:pt x="0" y="1148582"/>
                    </a:moveTo>
                    <a:cubicBezTo>
                      <a:pt x="63347" y="759319"/>
                      <a:pt x="126694" y="370056"/>
                      <a:pt x="352540" y="179097"/>
                    </a:cubicBezTo>
                    <a:cubicBezTo>
                      <a:pt x="578386" y="-11862"/>
                      <a:pt x="966730" y="-4518"/>
                      <a:pt x="1355075" y="2827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80" name="자유형 179"/>
              <p:cNvSpPr/>
              <p:nvPr/>
            </p:nvSpPr>
            <p:spPr>
              <a:xfrm>
                <a:off x="504931" y="1268673"/>
                <a:ext cx="794279" cy="520200"/>
              </a:xfrm>
              <a:custGeom>
                <a:avLst/>
                <a:gdLst>
                  <a:gd name="connsiteX0" fmla="*/ 0 w 2060155"/>
                  <a:gd name="connsiteY0" fmla="*/ 1115094 h 1115094"/>
                  <a:gd name="connsiteX1" fmla="*/ 683046 w 2060155"/>
                  <a:gd name="connsiteY1" fmla="*/ 35441 h 1115094"/>
                  <a:gd name="connsiteX2" fmla="*/ 2060155 w 2060155"/>
                  <a:gd name="connsiteY2" fmla="*/ 365947 h 1115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60155" h="1115094">
                    <a:moveTo>
                      <a:pt x="0" y="1115094"/>
                    </a:moveTo>
                    <a:cubicBezTo>
                      <a:pt x="169843" y="637696"/>
                      <a:pt x="339687" y="160299"/>
                      <a:pt x="683046" y="35441"/>
                    </a:cubicBezTo>
                    <a:cubicBezTo>
                      <a:pt x="1026405" y="-89417"/>
                      <a:pt x="1543280" y="138265"/>
                      <a:pt x="2060155" y="365947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81" name="자유형 180"/>
              <p:cNvSpPr/>
              <p:nvPr/>
            </p:nvSpPr>
            <p:spPr>
              <a:xfrm>
                <a:off x="666335" y="1603676"/>
                <a:ext cx="624379" cy="169779"/>
              </a:xfrm>
              <a:custGeom>
                <a:avLst/>
                <a:gdLst>
                  <a:gd name="connsiteX0" fmla="*/ 0 w 1619480"/>
                  <a:gd name="connsiteY0" fmla="*/ 363936 h 363936"/>
                  <a:gd name="connsiteX1" fmla="*/ 782198 w 1619480"/>
                  <a:gd name="connsiteY1" fmla="*/ 379 h 363936"/>
                  <a:gd name="connsiteX2" fmla="*/ 1619480 w 1619480"/>
                  <a:gd name="connsiteY2" fmla="*/ 308851 h 363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480" h="363936">
                    <a:moveTo>
                      <a:pt x="0" y="363936"/>
                    </a:moveTo>
                    <a:cubicBezTo>
                      <a:pt x="256142" y="186748"/>
                      <a:pt x="512285" y="9560"/>
                      <a:pt x="782198" y="379"/>
                    </a:cubicBezTo>
                    <a:cubicBezTo>
                      <a:pt x="1052111" y="-8802"/>
                      <a:pt x="1335795" y="150024"/>
                      <a:pt x="1619480" y="30885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82" name="자유형 181"/>
              <p:cNvSpPr/>
              <p:nvPr/>
            </p:nvSpPr>
            <p:spPr>
              <a:xfrm>
                <a:off x="776770" y="1773455"/>
                <a:ext cx="501202" cy="308367"/>
              </a:xfrm>
              <a:custGeom>
                <a:avLst/>
                <a:gdLst>
                  <a:gd name="connsiteX0" fmla="*/ 0 w 1299990"/>
                  <a:gd name="connsiteY0" fmla="*/ 0 h 661012"/>
                  <a:gd name="connsiteX1" fmla="*/ 683046 w 1299990"/>
                  <a:gd name="connsiteY1" fmla="*/ 121185 h 661012"/>
                  <a:gd name="connsiteX2" fmla="*/ 1299990 w 1299990"/>
                  <a:gd name="connsiteY2" fmla="*/ 661012 h 661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9990" h="661012">
                    <a:moveTo>
                      <a:pt x="0" y="0"/>
                    </a:moveTo>
                    <a:cubicBezTo>
                      <a:pt x="233190" y="5508"/>
                      <a:pt x="466381" y="11016"/>
                      <a:pt x="683046" y="121185"/>
                    </a:cubicBezTo>
                    <a:cubicBezTo>
                      <a:pt x="899711" y="231354"/>
                      <a:pt x="1099850" y="446183"/>
                      <a:pt x="1299990" y="661012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83" name="자유형 182"/>
              <p:cNvSpPr/>
              <p:nvPr/>
            </p:nvSpPr>
            <p:spPr>
              <a:xfrm>
                <a:off x="513426" y="1907080"/>
                <a:ext cx="768793" cy="539642"/>
              </a:xfrm>
              <a:custGeom>
                <a:avLst/>
                <a:gdLst>
                  <a:gd name="connsiteX0" fmla="*/ 0 w 1994053"/>
                  <a:gd name="connsiteY0" fmla="*/ 0 h 1156771"/>
                  <a:gd name="connsiteX1" fmla="*/ 550843 w 1994053"/>
                  <a:gd name="connsiteY1" fmla="*/ 892367 h 1156771"/>
                  <a:gd name="connsiteX2" fmla="*/ 1994053 w 1994053"/>
                  <a:gd name="connsiteY2" fmla="*/ 1156771 h 1156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94053" h="1156771">
                    <a:moveTo>
                      <a:pt x="0" y="0"/>
                    </a:moveTo>
                    <a:cubicBezTo>
                      <a:pt x="109250" y="349786"/>
                      <a:pt x="218501" y="699572"/>
                      <a:pt x="550843" y="892367"/>
                    </a:cubicBezTo>
                    <a:cubicBezTo>
                      <a:pt x="883185" y="1085162"/>
                      <a:pt x="1438619" y="1120966"/>
                      <a:pt x="1994053" y="1156771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84" name="자유형 183"/>
              <p:cNvSpPr/>
              <p:nvPr/>
            </p:nvSpPr>
            <p:spPr>
              <a:xfrm>
                <a:off x="645098" y="1912220"/>
                <a:ext cx="637122" cy="906889"/>
              </a:xfrm>
              <a:custGeom>
                <a:avLst/>
                <a:gdLst>
                  <a:gd name="connsiteX0" fmla="*/ 0 w 1652530"/>
                  <a:gd name="connsiteY0" fmla="*/ 0 h 1943996"/>
                  <a:gd name="connsiteX1" fmla="*/ 374573 w 1652530"/>
                  <a:gd name="connsiteY1" fmla="*/ 1641513 h 1943996"/>
                  <a:gd name="connsiteX2" fmla="*/ 1652530 w 1652530"/>
                  <a:gd name="connsiteY2" fmla="*/ 1938969 h 1943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2530" h="1943996">
                    <a:moveTo>
                      <a:pt x="0" y="0"/>
                    </a:moveTo>
                    <a:cubicBezTo>
                      <a:pt x="49575" y="659176"/>
                      <a:pt x="99151" y="1318352"/>
                      <a:pt x="374573" y="1641513"/>
                    </a:cubicBezTo>
                    <a:cubicBezTo>
                      <a:pt x="649995" y="1964674"/>
                      <a:pt x="1151262" y="1951821"/>
                      <a:pt x="1652530" y="193896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85" name="자유형 184"/>
              <p:cNvSpPr/>
              <p:nvPr/>
            </p:nvSpPr>
            <p:spPr>
              <a:xfrm>
                <a:off x="751285" y="1907080"/>
                <a:ext cx="526687" cy="1276563"/>
              </a:xfrm>
              <a:custGeom>
                <a:avLst/>
                <a:gdLst>
                  <a:gd name="connsiteX0" fmla="*/ 0 w 1366091"/>
                  <a:gd name="connsiteY0" fmla="*/ 0 h 2736426"/>
                  <a:gd name="connsiteX1" fmla="*/ 385590 w 1366091"/>
                  <a:gd name="connsiteY1" fmla="*/ 2346593 h 2736426"/>
                  <a:gd name="connsiteX2" fmla="*/ 1366091 w 1366091"/>
                  <a:gd name="connsiteY2" fmla="*/ 2710150 h 2736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66091" h="2736426">
                    <a:moveTo>
                      <a:pt x="0" y="0"/>
                    </a:moveTo>
                    <a:cubicBezTo>
                      <a:pt x="78954" y="947450"/>
                      <a:pt x="157908" y="1894901"/>
                      <a:pt x="385590" y="2346593"/>
                    </a:cubicBezTo>
                    <a:cubicBezTo>
                      <a:pt x="613272" y="2798285"/>
                      <a:pt x="989681" y="2754217"/>
                      <a:pt x="1366091" y="271015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graphicFrame>
          <p:nvGraphicFramePr>
            <p:cNvPr id="31" name="개체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9312368"/>
                </p:ext>
              </p:extLst>
            </p:nvPr>
          </p:nvGraphicFramePr>
          <p:xfrm>
            <a:off x="5744369" y="116632"/>
            <a:ext cx="1167891" cy="419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98" name="수식" r:id="rId3" imgW="495000" imgH="177480" progId="Equation.3">
                    <p:embed/>
                  </p:oleObj>
                </mc:Choice>
                <mc:Fallback>
                  <p:oleObj name="수식" r:id="rId3" imgW="495000" imgH="1774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744369" y="116632"/>
                          <a:ext cx="1167891" cy="41924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개체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9207217"/>
                </p:ext>
              </p:extLst>
            </p:nvPr>
          </p:nvGraphicFramePr>
          <p:xfrm>
            <a:off x="3906247" y="1269750"/>
            <a:ext cx="4914225" cy="23486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999" name="수식" r:id="rId5" imgW="3695400" imgH="1765080" progId="Equation.3">
                    <p:embed/>
                  </p:oleObj>
                </mc:Choice>
                <mc:Fallback>
                  <p:oleObj name="수식" r:id="rId5" imgW="3695400" imgH="1765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6247" y="1269750"/>
                          <a:ext cx="4914225" cy="23486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4" name="직선 화살표 연결선 33"/>
            <p:cNvCxnSpPr/>
            <p:nvPr/>
          </p:nvCxnSpPr>
          <p:spPr>
            <a:xfrm flipH="1">
              <a:off x="4184774" y="437216"/>
              <a:ext cx="1539354" cy="14116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31" idx="2"/>
            </p:cNvCxnSpPr>
            <p:nvPr/>
          </p:nvCxnSpPr>
          <p:spPr>
            <a:xfrm flipH="1">
              <a:off x="5364088" y="535875"/>
              <a:ext cx="964226" cy="131294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6588224" y="471330"/>
              <a:ext cx="504056" cy="8194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>
              <a:off x="6948264" y="437216"/>
              <a:ext cx="1584176" cy="85357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아래쪽 화살표 88"/>
            <p:cNvSpPr/>
            <p:nvPr/>
          </p:nvSpPr>
          <p:spPr>
            <a:xfrm>
              <a:off x="6228184" y="3645024"/>
              <a:ext cx="360040" cy="792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33" name="개체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5523471"/>
                </p:ext>
              </p:extLst>
            </p:nvPr>
          </p:nvGraphicFramePr>
          <p:xfrm>
            <a:off x="4681538" y="4005263"/>
            <a:ext cx="3294062" cy="2347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00" name="수식" r:id="rId7" imgW="2476440" imgH="1765080" progId="Equation.3">
                    <p:embed/>
                  </p:oleObj>
                </mc:Choice>
                <mc:Fallback>
                  <p:oleObj name="수식" r:id="rId7" imgW="2476440" imgH="17650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1538" y="4005263"/>
                          <a:ext cx="3294062" cy="23479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개체 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3433648"/>
                </p:ext>
              </p:extLst>
            </p:nvPr>
          </p:nvGraphicFramePr>
          <p:xfrm>
            <a:off x="4888938" y="5949280"/>
            <a:ext cx="1914525" cy="420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001" name="수식" r:id="rId9" imgW="812520" imgH="177480" progId="Equation.3">
                    <p:embed/>
                  </p:oleObj>
                </mc:Choice>
                <mc:Fallback>
                  <p:oleObj name="수식" r:id="rId9" imgW="81252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88938" y="5949280"/>
                          <a:ext cx="1914525" cy="420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2" name="그룹 141"/>
            <p:cNvGrpSpPr/>
            <p:nvPr/>
          </p:nvGrpSpPr>
          <p:grpSpPr>
            <a:xfrm>
              <a:off x="395536" y="4871707"/>
              <a:ext cx="369166" cy="405228"/>
              <a:chOff x="605631" y="2924944"/>
              <a:chExt cx="654001" cy="652624"/>
            </a:xfrm>
          </p:grpSpPr>
          <p:sp>
            <p:nvSpPr>
              <p:cNvPr id="286" name="직사각형 285"/>
              <p:cNvSpPr/>
              <p:nvPr/>
            </p:nvSpPr>
            <p:spPr>
              <a:xfrm>
                <a:off x="605631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826207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1043608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89" name="직사각형 288"/>
              <p:cNvSpPr/>
              <p:nvPr/>
            </p:nvSpPr>
            <p:spPr>
              <a:xfrm>
                <a:off x="605631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90" name="직사각형 289"/>
              <p:cNvSpPr/>
              <p:nvPr/>
            </p:nvSpPr>
            <p:spPr>
              <a:xfrm>
                <a:off x="826207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1043608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605631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93" name="직사각형 292"/>
              <p:cNvSpPr/>
              <p:nvPr/>
            </p:nvSpPr>
            <p:spPr>
              <a:xfrm>
                <a:off x="826207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294" name="직사각형 293"/>
              <p:cNvSpPr/>
              <p:nvPr/>
            </p:nvSpPr>
            <p:spPr>
              <a:xfrm>
                <a:off x="1043608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144" name="타원 143"/>
            <p:cNvSpPr/>
            <p:nvPr/>
          </p:nvSpPr>
          <p:spPr>
            <a:xfrm>
              <a:off x="1205911" y="3698099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5" name="타원 144"/>
            <p:cNvSpPr/>
            <p:nvPr/>
          </p:nvSpPr>
          <p:spPr>
            <a:xfrm>
              <a:off x="1205911" y="403402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7" name="타원 146"/>
            <p:cNvSpPr/>
            <p:nvPr/>
          </p:nvSpPr>
          <p:spPr>
            <a:xfrm>
              <a:off x="1205911" y="436994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9" name="타원 148"/>
            <p:cNvSpPr/>
            <p:nvPr/>
          </p:nvSpPr>
          <p:spPr>
            <a:xfrm>
              <a:off x="1205911" y="470586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1" name="타원 150"/>
            <p:cNvSpPr/>
            <p:nvPr/>
          </p:nvSpPr>
          <p:spPr>
            <a:xfrm>
              <a:off x="1205911" y="5041789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2" name="타원 151"/>
            <p:cNvSpPr/>
            <p:nvPr/>
          </p:nvSpPr>
          <p:spPr>
            <a:xfrm>
              <a:off x="1205911" y="537771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1205911" y="5713635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205911" y="6083150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1205911" y="641907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9" name="타원 188"/>
            <p:cNvSpPr/>
            <p:nvPr/>
          </p:nvSpPr>
          <p:spPr>
            <a:xfrm>
              <a:off x="3001481" y="3866060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90" name="타원 189"/>
            <p:cNvSpPr/>
            <p:nvPr/>
          </p:nvSpPr>
          <p:spPr>
            <a:xfrm>
              <a:off x="3001481" y="440353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215" name="직선 연결선 214"/>
            <p:cNvCxnSpPr>
              <a:stCxn id="189" idx="6"/>
            </p:cNvCxnSpPr>
            <p:nvPr/>
          </p:nvCxnSpPr>
          <p:spPr>
            <a:xfrm>
              <a:off x="3057006" y="3899652"/>
              <a:ext cx="1110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/>
            <p:cNvCxnSpPr>
              <a:stCxn id="190" idx="6"/>
            </p:cNvCxnSpPr>
            <p:nvPr/>
          </p:nvCxnSpPr>
          <p:spPr>
            <a:xfrm>
              <a:off x="3057006" y="4437128"/>
              <a:ext cx="138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TextBox 227"/>
            <p:cNvSpPr txBox="1"/>
            <p:nvPr/>
          </p:nvSpPr>
          <p:spPr>
            <a:xfrm>
              <a:off x="3204790" y="3798875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6</a:t>
              </a:r>
              <a:endParaRPr lang="ko-KR" altLang="en-US" sz="1050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3223580" y="433201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251" name="타원 250"/>
            <p:cNvSpPr/>
            <p:nvPr/>
          </p:nvSpPr>
          <p:spPr>
            <a:xfrm>
              <a:off x="2982691" y="5527500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52" name="타원 251"/>
            <p:cNvSpPr/>
            <p:nvPr/>
          </p:nvSpPr>
          <p:spPr>
            <a:xfrm>
              <a:off x="2971919" y="615033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269" name="직선 연결선 268"/>
            <p:cNvCxnSpPr/>
            <p:nvPr/>
          </p:nvCxnSpPr>
          <p:spPr>
            <a:xfrm>
              <a:off x="3038216" y="5561092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직선 연결선 269"/>
            <p:cNvCxnSpPr/>
            <p:nvPr/>
          </p:nvCxnSpPr>
          <p:spPr>
            <a:xfrm>
              <a:off x="3038216" y="6183927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/>
            <p:cNvSpPr txBox="1"/>
            <p:nvPr/>
          </p:nvSpPr>
          <p:spPr>
            <a:xfrm>
              <a:off x="3177028" y="5474154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3168531" y="6099373"/>
              <a:ext cx="196551" cy="2162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277" name="자유형 276"/>
            <p:cNvSpPr/>
            <p:nvPr/>
          </p:nvSpPr>
          <p:spPr>
            <a:xfrm>
              <a:off x="437171" y="3689493"/>
              <a:ext cx="773041" cy="1253733"/>
            </a:xfrm>
            <a:custGeom>
              <a:avLst/>
              <a:gdLst>
                <a:gd name="connsiteX0" fmla="*/ 0 w 2005070"/>
                <a:gd name="connsiteY0" fmla="*/ 2687488 h 2687488"/>
                <a:gd name="connsiteX1" fmla="*/ 187287 w 2005070"/>
                <a:gd name="connsiteY1" fmla="*/ 1068009 h 2687488"/>
                <a:gd name="connsiteX2" fmla="*/ 1057620 w 2005070"/>
                <a:gd name="connsiteY2" fmla="*/ 120558 h 2687488"/>
                <a:gd name="connsiteX3" fmla="*/ 2005070 w 2005070"/>
                <a:gd name="connsiteY3" fmla="*/ 43440 h 268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070" h="2687488">
                  <a:moveTo>
                    <a:pt x="0" y="2687488"/>
                  </a:moveTo>
                  <a:cubicBezTo>
                    <a:pt x="5508" y="2091659"/>
                    <a:pt x="11017" y="1495831"/>
                    <a:pt x="187287" y="1068009"/>
                  </a:cubicBezTo>
                  <a:cubicBezTo>
                    <a:pt x="363557" y="640187"/>
                    <a:pt x="754656" y="291319"/>
                    <a:pt x="1057620" y="120558"/>
                  </a:cubicBezTo>
                  <a:cubicBezTo>
                    <a:pt x="1360584" y="-50204"/>
                    <a:pt x="1682827" y="-3382"/>
                    <a:pt x="2005070" y="4344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78" name="자유형 277"/>
            <p:cNvSpPr/>
            <p:nvPr/>
          </p:nvSpPr>
          <p:spPr>
            <a:xfrm>
              <a:off x="581585" y="4059241"/>
              <a:ext cx="637122" cy="868567"/>
            </a:xfrm>
            <a:custGeom>
              <a:avLst/>
              <a:gdLst>
                <a:gd name="connsiteX0" fmla="*/ 0 w 1652530"/>
                <a:gd name="connsiteY0" fmla="*/ 1861850 h 1861850"/>
                <a:gd name="connsiteX1" fmla="*/ 275421 w 1652530"/>
                <a:gd name="connsiteY1" fmla="*/ 495759 h 1861850"/>
                <a:gd name="connsiteX2" fmla="*/ 1652530 w 1652530"/>
                <a:gd name="connsiteY2" fmla="*/ 0 h 186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861850">
                  <a:moveTo>
                    <a:pt x="0" y="1861850"/>
                  </a:moveTo>
                  <a:cubicBezTo>
                    <a:pt x="-1" y="1333958"/>
                    <a:pt x="-1" y="806067"/>
                    <a:pt x="275421" y="495759"/>
                  </a:cubicBezTo>
                  <a:cubicBezTo>
                    <a:pt x="550843" y="185451"/>
                    <a:pt x="1101686" y="92725"/>
                    <a:pt x="165253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79" name="자유형 278"/>
            <p:cNvSpPr/>
            <p:nvPr/>
          </p:nvSpPr>
          <p:spPr>
            <a:xfrm>
              <a:off x="687772" y="4386847"/>
              <a:ext cx="522440" cy="535822"/>
            </a:xfrm>
            <a:custGeom>
              <a:avLst/>
              <a:gdLst>
                <a:gd name="connsiteX0" fmla="*/ 0 w 1355075"/>
                <a:gd name="connsiteY0" fmla="*/ 1148582 h 1148582"/>
                <a:gd name="connsiteX1" fmla="*/ 352540 w 1355075"/>
                <a:gd name="connsiteY1" fmla="*/ 179097 h 1148582"/>
                <a:gd name="connsiteX2" fmla="*/ 1355075 w 1355075"/>
                <a:gd name="connsiteY2" fmla="*/ 2827 h 11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75" h="1148582">
                  <a:moveTo>
                    <a:pt x="0" y="1148582"/>
                  </a:moveTo>
                  <a:cubicBezTo>
                    <a:pt x="63347" y="759319"/>
                    <a:pt x="126694" y="370056"/>
                    <a:pt x="352540" y="179097"/>
                  </a:cubicBezTo>
                  <a:cubicBezTo>
                    <a:pt x="578386" y="-11862"/>
                    <a:pt x="966730" y="-4518"/>
                    <a:pt x="1355075" y="282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0" name="자유형 279"/>
            <p:cNvSpPr/>
            <p:nvPr/>
          </p:nvSpPr>
          <p:spPr>
            <a:xfrm>
              <a:off x="432923" y="4566931"/>
              <a:ext cx="794279" cy="520200"/>
            </a:xfrm>
            <a:custGeom>
              <a:avLst/>
              <a:gdLst>
                <a:gd name="connsiteX0" fmla="*/ 0 w 2060155"/>
                <a:gd name="connsiteY0" fmla="*/ 1115094 h 1115094"/>
                <a:gd name="connsiteX1" fmla="*/ 683046 w 2060155"/>
                <a:gd name="connsiteY1" fmla="*/ 35441 h 1115094"/>
                <a:gd name="connsiteX2" fmla="*/ 2060155 w 2060155"/>
                <a:gd name="connsiteY2" fmla="*/ 365947 h 111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155" h="1115094">
                  <a:moveTo>
                    <a:pt x="0" y="1115094"/>
                  </a:moveTo>
                  <a:cubicBezTo>
                    <a:pt x="169843" y="637696"/>
                    <a:pt x="339687" y="160299"/>
                    <a:pt x="683046" y="35441"/>
                  </a:cubicBezTo>
                  <a:cubicBezTo>
                    <a:pt x="1026405" y="-89417"/>
                    <a:pt x="1543280" y="138265"/>
                    <a:pt x="2060155" y="3659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1" name="자유형 280"/>
            <p:cNvSpPr/>
            <p:nvPr/>
          </p:nvSpPr>
          <p:spPr>
            <a:xfrm>
              <a:off x="594327" y="4901934"/>
              <a:ext cx="624379" cy="169779"/>
            </a:xfrm>
            <a:custGeom>
              <a:avLst/>
              <a:gdLst>
                <a:gd name="connsiteX0" fmla="*/ 0 w 1619480"/>
                <a:gd name="connsiteY0" fmla="*/ 363936 h 363936"/>
                <a:gd name="connsiteX1" fmla="*/ 782198 w 1619480"/>
                <a:gd name="connsiteY1" fmla="*/ 379 h 363936"/>
                <a:gd name="connsiteX2" fmla="*/ 1619480 w 1619480"/>
                <a:gd name="connsiteY2" fmla="*/ 308851 h 36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480" h="363936">
                  <a:moveTo>
                    <a:pt x="0" y="363936"/>
                  </a:moveTo>
                  <a:cubicBezTo>
                    <a:pt x="256142" y="186748"/>
                    <a:pt x="512285" y="9560"/>
                    <a:pt x="782198" y="379"/>
                  </a:cubicBezTo>
                  <a:cubicBezTo>
                    <a:pt x="1052111" y="-8802"/>
                    <a:pt x="1335795" y="150024"/>
                    <a:pt x="1619480" y="30885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2" name="자유형 281"/>
            <p:cNvSpPr/>
            <p:nvPr/>
          </p:nvSpPr>
          <p:spPr>
            <a:xfrm>
              <a:off x="704762" y="5071713"/>
              <a:ext cx="501202" cy="308367"/>
            </a:xfrm>
            <a:custGeom>
              <a:avLst/>
              <a:gdLst>
                <a:gd name="connsiteX0" fmla="*/ 0 w 1299990"/>
                <a:gd name="connsiteY0" fmla="*/ 0 h 661012"/>
                <a:gd name="connsiteX1" fmla="*/ 683046 w 1299990"/>
                <a:gd name="connsiteY1" fmla="*/ 121185 h 661012"/>
                <a:gd name="connsiteX2" fmla="*/ 1299990 w 1299990"/>
                <a:gd name="connsiteY2" fmla="*/ 661012 h 66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990" h="661012">
                  <a:moveTo>
                    <a:pt x="0" y="0"/>
                  </a:moveTo>
                  <a:cubicBezTo>
                    <a:pt x="233190" y="5508"/>
                    <a:pt x="466381" y="11016"/>
                    <a:pt x="683046" y="121185"/>
                  </a:cubicBezTo>
                  <a:cubicBezTo>
                    <a:pt x="899711" y="231354"/>
                    <a:pt x="1099850" y="446183"/>
                    <a:pt x="1299990" y="6610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3" name="자유형 282"/>
            <p:cNvSpPr/>
            <p:nvPr/>
          </p:nvSpPr>
          <p:spPr>
            <a:xfrm>
              <a:off x="441418" y="5205338"/>
              <a:ext cx="768793" cy="539642"/>
            </a:xfrm>
            <a:custGeom>
              <a:avLst/>
              <a:gdLst>
                <a:gd name="connsiteX0" fmla="*/ 0 w 1994053"/>
                <a:gd name="connsiteY0" fmla="*/ 0 h 1156771"/>
                <a:gd name="connsiteX1" fmla="*/ 550843 w 1994053"/>
                <a:gd name="connsiteY1" fmla="*/ 892367 h 1156771"/>
                <a:gd name="connsiteX2" fmla="*/ 1994053 w 1994053"/>
                <a:gd name="connsiteY2" fmla="*/ 1156771 h 115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053" h="1156771">
                  <a:moveTo>
                    <a:pt x="0" y="0"/>
                  </a:moveTo>
                  <a:cubicBezTo>
                    <a:pt x="109250" y="349786"/>
                    <a:pt x="218501" y="699572"/>
                    <a:pt x="550843" y="892367"/>
                  </a:cubicBezTo>
                  <a:cubicBezTo>
                    <a:pt x="883185" y="1085162"/>
                    <a:pt x="1438619" y="1120966"/>
                    <a:pt x="1994053" y="1156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4" name="자유형 283"/>
            <p:cNvSpPr/>
            <p:nvPr/>
          </p:nvSpPr>
          <p:spPr>
            <a:xfrm>
              <a:off x="573090" y="5210478"/>
              <a:ext cx="637122" cy="906889"/>
            </a:xfrm>
            <a:custGeom>
              <a:avLst/>
              <a:gdLst>
                <a:gd name="connsiteX0" fmla="*/ 0 w 1652530"/>
                <a:gd name="connsiteY0" fmla="*/ 0 h 1943996"/>
                <a:gd name="connsiteX1" fmla="*/ 374573 w 1652530"/>
                <a:gd name="connsiteY1" fmla="*/ 1641513 h 1943996"/>
                <a:gd name="connsiteX2" fmla="*/ 1652530 w 1652530"/>
                <a:gd name="connsiteY2" fmla="*/ 1938969 h 194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943996">
                  <a:moveTo>
                    <a:pt x="0" y="0"/>
                  </a:moveTo>
                  <a:cubicBezTo>
                    <a:pt x="49575" y="659176"/>
                    <a:pt x="99151" y="1318352"/>
                    <a:pt x="374573" y="1641513"/>
                  </a:cubicBezTo>
                  <a:cubicBezTo>
                    <a:pt x="649995" y="1964674"/>
                    <a:pt x="1151262" y="1951821"/>
                    <a:pt x="1652530" y="19389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285" name="자유형 284"/>
            <p:cNvSpPr/>
            <p:nvPr/>
          </p:nvSpPr>
          <p:spPr>
            <a:xfrm>
              <a:off x="679277" y="5205338"/>
              <a:ext cx="526687" cy="1276563"/>
            </a:xfrm>
            <a:custGeom>
              <a:avLst/>
              <a:gdLst>
                <a:gd name="connsiteX0" fmla="*/ 0 w 1366091"/>
                <a:gd name="connsiteY0" fmla="*/ 0 h 2736426"/>
                <a:gd name="connsiteX1" fmla="*/ 385590 w 1366091"/>
                <a:gd name="connsiteY1" fmla="*/ 2346593 h 2736426"/>
                <a:gd name="connsiteX2" fmla="*/ 1366091 w 1366091"/>
                <a:gd name="connsiteY2" fmla="*/ 2710150 h 273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091" h="2736426">
                  <a:moveTo>
                    <a:pt x="0" y="0"/>
                  </a:moveTo>
                  <a:cubicBezTo>
                    <a:pt x="78954" y="947450"/>
                    <a:pt x="157908" y="1894901"/>
                    <a:pt x="385590" y="2346593"/>
                  </a:cubicBezTo>
                  <a:cubicBezTo>
                    <a:pt x="613272" y="2798285"/>
                    <a:pt x="989681" y="2754217"/>
                    <a:pt x="1366091" y="27101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65" name="직선 연결선 64"/>
            <p:cNvCxnSpPr>
              <a:stCxn id="144" idx="6"/>
              <a:endCxn id="189" idx="2"/>
            </p:cNvCxnSpPr>
            <p:nvPr/>
          </p:nvCxnSpPr>
          <p:spPr>
            <a:xfrm>
              <a:off x="1261435" y="3731692"/>
              <a:ext cx="1740046" cy="167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stCxn id="145" idx="6"/>
              <a:endCxn id="189" idx="3"/>
            </p:cNvCxnSpPr>
            <p:nvPr/>
          </p:nvCxnSpPr>
          <p:spPr>
            <a:xfrm flipV="1">
              <a:off x="1261435" y="3923406"/>
              <a:ext cx="1748177" cy="1442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147" idx="6"/>
              <a:endCxn id="189" idx="3"/>
            </p:cNvCxnSpPr>
            <p:nvPr/>
          </p:nvCxnSpPr>
          <p:spPr>
            <a:xfrm flipV="1">
              <a:off x="1261435" y="3923406"/>
              <a:ext cx="1748177" cy="480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149" idx="6"/>
              <a:endCxn id="189" idx="3"/>
            </p:cNvCxnSpPr>
            <p:nvPr/>
          </p:nvCxnSpPr>
          <p:spPr>
            <a:xfrm flipV="1">
              <a:off x="1261435" y="3923406"/>
              <a:ext cx="1748177" cy="8160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151" idx="7"/>
              <a:endCxn id="189" idx="4"/>
            </p:cNvCxnSpPr>
            <p:nvPr/>
          </p:nvCxnSpPr>
          <p:spPr>
            <a:xfrm flipV="1">
              <a:off x="1253304" y="3933245"/>
              <a:ext cx="1775939" cy="11183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>
              <a:stCxn id="152" idx="7"/>
              <a:endCxn id="189" idx="3"/>
            </p:cNvCxnSpPr>
            <p:nvPr/>
          </p:nvCxnSpPr>
          <p:spPr>
            <a:xfrm flipV="1">
              <a:off x="1253304" y="3923406"/>
              <a:ext cx="1756308" cy="14641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/>
            <p:cNvCxnSpPr>
              <a:stCxn id="154" idx="7"/>
              <a:endCxn id="189" idx="3"/>
            </p:cNvCxnSpPr>
            <p:nvPr/>
          </p:nvCxnSpPr>
          <p:spPr>
            <a:xfrm flipV="1">
              <a:off x="1253304" y="3923406"/>
              <a:ext cx="1756308" cy="18000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>
              <a:stCxn id="155" idx="7"/>
              <a:endCxn id="189" idx="4"/>
            </p:cNvCxnSpPr>
            <p:nvPr/>
          </p:nvCxnSpPr>
          <p:spPr>
            <a:xfrm flipV="1">
              <a:off x="1253304" y="3933245"/>
              <a:ext cx="1775939" cy="21597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>
              <a:stCxn id="157" idx="7"/>
              <a:endCxn id="189" idx="4"/>
            </p:cNvCxnSpPr>
            <p:nvPr/>
          </p:nvCxnSpPr>
          <p:spPr>
            <a:xfrm flipV="1">
              <a:off x="1253304" y="3933245"/>
              <a:ext cx="1775939" cy="24956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/>
            <p:cNvSpPr txBox="1"/>
            <p:nvPr/>
          </p:nvSpPr>
          <p:spPr>
            <a:xfrm>
              <a:off x="1763688" y="3572833"/>
              <a:ext cx="194143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a</a:t>
              </a:r>
              <a:endParaRPr lang="ko-KR" altLang="en-US" sz="1050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763688" y="3788857"/>
              <a:ext cx="26481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b</a:t>
              </a:r>
              <a:endParaRPr lang="ko-KR" altLang="en-US" sz="1050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1763688" y="4039180"/>
              <a:ext cx="2584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63688" y="4255204"/>
              <a:ext cx="2487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619672" y="4509120"/>
              <a:ext cx="43152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err="1" smtClean="0"/>
                <a:t>d+a</a:t>
              </a:r>
              <a:endParaRPr lang="ko-KR" altLang="en-US" sz="105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1691680" y="4759260"/>
              <a:ext cx="26481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b</a:t>
              </a:r>
              <a:endParaRPr lang="ko-KR" altLang="en-US" sz="1050" dirty="0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1763688" y="4903276"/>
              <a:ext cx="25840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763688" y="5119300"/>
              <a:ext cx="24878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916088" y="5335324"/>
              <a:ext cx="2664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d</a:t>
              </a:r>
              <a:endParaRPr lang="ko-KR" altLang="en-US" sz="105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563888" y="3356992"/>
              <a:ext cx="308385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Concatenate Matrices can be expressed</a:t>
              </a:r>
            </a:p>
            <a:p>
              <a:r>
                <a:rPr lang="en-US" altLang="ko-KR" sz="1600" dirty="0" smtClean="0"/>
                <a:t>By a single matrix</a:t>
              </a:r>
            </a:p>
            <a:p>
              <a:r>
                <a:rPr lang="en-US" altLang="ko-KR" sz="1600" dirty="0" smtClean="0">
                  <a:sym typeface="Wingdings" pitchFamily="2" charset="2"/>
                </a:rPr>
                <a:t>Same as a neural network </a:t>
              </a:r>
            </a:p>
            <a:p>
              <a:r>
                <a:rPr lang="en-US" altLang="ko-KR" sz="1600" dirty="0">
                  <a:sym typeface="Wingdings" pitchFamily="2" charset="2"/>
                </a:rPr>
                <a:t>w</a:t>
              </a:r>
              <a:r>
                <a:rPr lang="en-US" altLang="ko-KR" sz="1600" dirty="0" smtClean="0">
                  <a:sym typeface="Wingdings" pitchFamily="2" charset="2"/>
                </a:rPr>
                <a:t>ith only one layer</a:t>
              </a:r>
              <a:endParaRPr lang="ko-KR" altLang="en-US" sz="1600" dirty="0"/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539552" y="260648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Need for Non-linear </a:t>
            </a:r>
            <a:r>
              <a:rPr lang="en-US" altLang="ko-KR" sz="2400" b="1" dirty="0" smtClean="0"/>
              <a:t>function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533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15616" y="1242907"/>
            <a:ext cx="3024595" cy="2966438"/>
            <a:chOff x="467544" y="332656"/>
            <a:chExt cx="3024595" cy="2966438"/>
          </a:xfrm>
        </p:grpSpPr>
        <p:grpSp>
          <p:nvGrpSpPr>
            <p:cNvPr id="3" name="그룹 2"/>
            <p:cNvGrpSpPr/>
            <p:nvPr/>
          </p:nvGrpSpPr>
          <p:grpSpPr>
            <a:xfrm>
              <a:off x="467544" y="1573449"/>
              <a:ext cx="369166" cy="405228"/>
              <a:chOff x="605631" y="2924944"/>
              <a:chExt cx="654001" cy="652624"/>
            </a:xfrm>
          </p:grpSpPr>
          <p:sp>
            <p:nvSpPr>
              <p:cNvPr id="114" name="직사각형 113"/>
              <p:cNvSpPr/>
              <p:nvPr/>
            </p:nvSpPr>
            <p:spPr>
              <a:xfrm>
                <a:off x="605631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5" name="직사각형 114"/>
              <p:cNvSpPr/>
              <p:nvPr/>
            </p:nvSpPr>
            <p:spPr>
              <a:xfrm>
                <a:off x="826207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043608" y="29249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>
                <a:off x="605631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826207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1043608" y="3140968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605631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826207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1043608" y="3361544"/>
                <a:ext cx="216024" cy="21602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</p:grpSp>
        <p:sp>
          <p:nvSpPr>
            <p:cNvPr id="4" name="타원 3"/>
            <p:cNvSpPr/>
            <p:nvPr/>
          </p:nvSpPr>
          <p:spPr>
            <a:xfrm>
              <a:off x="1277919" y="39984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5" name="타원 4"/>
            <p:cNvSpPr/>
            <p:nvPr/>
          </p:nvSpPr>
          <p:spPr>
            <a:xfrm>
              <a:off x="1277919" y="7357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" name="타원 5"/>
            <p:cNvSpPr/>
            <p:nvPr/>
          </p:nvSpPr>
          <p:spPr>
            <a:xfrm>
              <a:off x="1277919" y="107168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7" name="타원 6"/>
            <p:cNvSpPr/>
            <p:nvPr/>
          </p:nvSpPr>
          <p:spPr>
            <a:xfrm>
              <a:off x="1277919" y="1407609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" name="타원 7"/>
            <p:cNvSpPr/>
            <p:nvPr/>
          </p:nvSpPr>
          <p:spPr>
            <a:xfrm>
              <a:off x="1277919" y="1743531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9" name="타원 8"/>
            <p:cNvSpPr/>
            <p:nvPr/>
          </p:nvSpPr>
          <p:spPr>
            <a:xfrm>
              <a:off x="1277919" y="207945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" name="타원 9"/>
            <p:cNvSpPr/>
            <p:nvPr/>
          </p:nvSpPr>
          <p:spPr>
            <a:xfrm>
              <a:off x="1277919" y="241537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" name="타원 10"/>
            <p:cNvSpPr/>
            <p:nvPr/>
          </p:nvSpPr>
          <p:spPr>
            <a:xfrm>
              <a:off x="1277919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2" name="타원 11"/>
            <p:cNvSpPr/>
            <p:nvPr/>
          </p:nvSpPr>
          <p:spPr>
            <a:xfrm>
              <a:off x="1277919" y="312081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3" name="타원 12"/>
            <p:cNvSpPr/>
            <p:nvPr/>
          </p:nvSpPr>
          <p:spPr>
            <a:xfrm>
              <a:off x="2285853" y="3662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4" name="타원 13"/>
            <p:cNvSpPr/>
            <p:nvPr/>
          </p:nvSpPr>
          <p:spPr>
            <a:xfrm>
              <a:off x="2285853" y="80294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5" name="타원 14"/>
            <p:cNvSpPr/>
            <p:nvPr/>
          </p:nvSpPr>
          <p:spPr>
            <a:xfrm>
              <a:off x="2285853" y="1172463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6" name="타원 15"/>
            <p:cNvSpPr/>
            <p:nvPr/>
          </p:nvSpPr>
          <p:spPr>
            <a:xfrm>
              <a:off x="2285853" y="160916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7" name="타원 16"/>
            <p:cNvSpPr/>
            <p:nvPr/>
          </p:nvSpPr>
          <p:spPr>
            <a:xfrm>
              <a:off x="3073489" y="56780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8" name="타원 17"/>
            <p:cNvSpPr/>
            <p:nvPr/>
          </p:nvSpPr>
          <p:spPr>
            <a:xfrm>
              <a:off x="3073489" y="1105278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19" name="직선 연결선 18"/>
            <p:cNvCxnSpPr>
              <a:stCxn id="4" idx="6"/>
              <a:endCxn id="13" idx="2"/>
            </p:cNvCxnSpPr>
            <p:nvPr/>
          </p:nvCxnSpPr>
          <p:spPr>
            <a:xfrm flipV="1">
              <a:off x="1333444" y="399841"/>
              <a:ext cx="952409" cy="335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stCxn id="5" idx="6"/>
              <a:endCxn id="13" idx="3"/>
            </p:cNvCxnSpPr>
            <p:nvPr/>
          </p:nvCxnSpPr>
          <p:spPr>
            <a:xfrm flipV="1">
              <a:off x="1333444" y="423594"/>
              <a:ext cx="960541" cy="345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7"/>
              <a:endCxn id="13" idx="3"/>
            </p:cNvCxnSpPr>
            <p:nvPr/>
          </p:nvCxnSpPr>
          <p:spPr>
            <a:xfrm flipV="1">
              <a:off x="1325312" y="423594"/>
              <a:ext cx="968672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>
              <a:stCxn id="8" idx="6"/>
              <a:endCxn id="13" idx="3"/>
            </p:cNvCxnSpPr>
            <p:nvPr/>
          </p:nvCxnSpPr>
          <p:spPr>
            <a:xfrm flipV="1">
              <a:off x="1333444" y="423594"/>
              <a:ext cx="960541" cy="13535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5" idx="6"/>
              <a:endCxn id="14" idx="1"/>
            </p:cNvCxnSpPr>
            <p:nvPr/>
          </p:nvCxnSpPr>
          <p:spPr>
            <a:xfrm>
              <a:off x="1333444" y="769356"/>
              <a:ext cx="960541" cy="434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6" idx="6"/>
              <a:endCxn id="14" idx="2"/>
            </p:cNvCxnSpPr>
            <p:nvPr/>
          </p:nvCxnSpPr>
          <p:spPr>
            <a:xfrm flipV="1">
              <a:off x="1333444" y="836540"/>
              <a:ext cx="952409" cy="268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8" idx="6"/>
              <a:endCxn id="14" idx="2"/>
            </p:cNvCxnSpPr>
            <p:nvPr/>
          </p:nvCxnSpPr>
          <p:spPr>
            <a:xfrm flipV="1">
              <a:off x="1333444" y="836540"/>
              <a:ext cx="952409" cy="940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9" idx="7"/>
              <a:endCxn id="14" idx="3"/>
            </p:cNvCxnSpPr>
            <p:nvPr/>
          </p:nvCxnSpPr>
          <p:spPr>
            <a:xfrm flipV="1">
              <a:off x="1325312" y="860293"/>
              <a:ext cx="968672" cy="1229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7" idx="6"/>
              <a:endCxn id="15" idx="1"/>
            </p:cNvCxnSpPr>
            <p:nvPr/>
          </p:nvCxnSpPr>
          <p:spPr>
            <a:xfrm flipV="1">
              <a:off x="1333444" y="1182302"/>
              <a:ext cx="960541" cy="258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8" idx="6"/>
              <a:endCxn id="15" idx="2"/>
            </p:cNvCxnSpPr>
            <p:nvPr/>
          </p:nvCxnSpPr>
          <p:spPr>
            <a:xfrm flipV="1">
              <a:off x="1333444" y="1206055"/>
              <a:ext cx="952409" cy="571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0" idx="6"/>
              <a:endCxn id="15" idx="2"/>
            </p:cNvCxnSpPr>
            <p:nvPr/>
          </p:nvCxnSpPr>
          <p:spPr>
            <a:xfrm flipV="1">
              <a:off x="1333444" y="1206055"/>
              <a:ext cx="952409" cy="12429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11" idx="7"/>
              <a:endCxn id="15" idx="3"/>
            </p:cNvCxnSpPr>
            <p:nvPr/>
          </p:nvCxnSpPr>
          <p:spPr>
            <a:xfrm flipV="1">
              <a:off x="1325312" y="1229808"/>
              <a:ext cx="968672" cy="15649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8" idx="6"/>
              <a:endCxn id="16" idx="2"/>
            </p:cNvCxnSpPr>
            <p:nvPr/>
          </p:nvCxnSpPr>
          <p:spPr>
            <a:xfrm flipV="1">
              <a:off x="1333444" y="1642755"/>
              <a:ext cx="952409" cy="134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9" idx="6"/>
              <a:endCxn id="16" idx="3"/>
            </p:cNvCxnSpPr>
            <p:nvPr/>
          </p:nvCxnSpPr>
          <p:spPr>
            <a:xfrm flipV="1">
              <a:off x="1333444" y="1666508"/>
              <a:ext cx="960541" cy="4465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11" idx="6"/>
              <a:endCxn id="16" idx="3"/>
            </p:cNvCxnSpPr>
            <p:nvPr/>
          </p:nvCxnSpPr>
          <p:spPr>
            <a:xfrm flipV="1">
              <a:off x="1333444" y="1666508"/>
              <a:ext cx="960541" cy="1151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12" idx="6"/>
              <a:endCxn id="16" idx="4"/>
            </p:cNvCxnSpPr>
            <p:nvPr/>
          </p:nvCxnSpPr>
          <p:spPr>
            <a:xfrm flipV="1">
              <a:off x="1333444" y="1676347"/>
              <a:ext cx="980172" cy="14780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13" idx="6"/>
              <a:endCxn id="17" idx="1"/>
            </p:cNvCxnSpPr>
            <p:nvPr/>
          </p:nvCxnSpPr>
          <p:spPr>
            <a:xfrm>
              <a:off x="2341378" y="399841"/>
              <a:ext cx="740243" cy="177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14" idx="7"/>
              <a:endCxn id="17" idx="2"/>
            </p:cNvCxnSpPr>
            <p:nvPr/>
          </p:nvCxnSpPr>
          <p:spPr>
            <a:xfrm flipV="1">
              <a:off x="2333246" y="601394"/>
              <a:ext cx="740243" cy="2113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15" idx="7"/>
              <a:endCxn id="17" idx="2"/>
            </p:cNvCxnSpPr>
            <p:nvPr/>
          </p:nvCxnSpPr>
          <p:spPr>
            <a:xfrm flipV="1">
              <a:off x="2333246" y="601394"/>
              <a:ext cx="740243" cy="5809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16" idx="7"/>
              <a:endCxn id="17" idx="3"/>
            </p:cNvCxnSpPr>
            <p:nvPr/>
          </p:nvCxnSpPr>
          <p:spPr>
            <a:xfrm flipV="1">
              <a:off x="2333246" y="625147"/>
              <a:ext cx="748375" cy="993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13" idx="5"/>
              <a:endCxn id="18" idx="0"/>
            </p:cNvCxnSpPr>
            <p:nvPr/>
          </p:nvCxnSpPr>
          <p:spPr>
            <a:xfrm>
              <a:off x="2333246" y="423594"/>
              <a:ext cx="768005" cy="681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4" idx="5"/>
              <a:endCxn id="18" idx="1"/>
            </p:cNvCxnSpPr>
            <p:nvPr/>
          </p:nvCxnSpPr>
          <p:spPr>
            <a:xfrm>
              <a:off x="2333246" y="860293"/>
              <a:ext cx="748375" cy="2548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15" idx="6"/>
              <a:endCxn id="18" idx="2"/>
            </p:cNvCxnSpPr>
            <p:nvPr/>
          </p:nvCxnSpPr>
          <p:spPr>
            <a:xfrm flipV="1">
              <a:off x="2341378" y="1138870"/>
              <a:ext cx="732112" cy="671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16" idx="7"/>
              <a:endCxn id="18" idx="2"/>
            </p:cNvCxnSpPr>
            <p:nvPr/>
          </p:nvCxnSpPr>
          <p:spPr>
            <a:xfrm flipV="1">
              <a:off x="2333246" y="1138870"/>
              <a:ext cx="740243" cy="480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17" idx="6"/>
            </p:cNvCxnSpPr>
            <p:nvPr/>
          </p:nvCxnSpPr>
          <p:spPr>
            <a:xfrm>
              <a:off x="3129014" y="601394"/>
              <a:ext cx="11104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8" idx="6"/>
            </p:cNvCxnSpPr>
            <p:nvPr/>
          </p:nvCxnSpPr>
          <p:spPr>
            <a:xfrm>
              <a:off x="3129014" y="1138870"/>
              <a:ext cx="138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798900" y="332656"/>
              <a:ext cx="194143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a</a:t>
              </a:r>
              <a:endParaRPr lang="ko-KR" altLang="en-US" sz="105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819865" y="46702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b</a:t>
              </a:r>
              <a:endParaRPr lang="ko-KR" altLang="en-US" sz="105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942039" y="567802"/>
              <a:ext cx="18932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c</a:t>
              </a:r>
              <a:endParaRPr lang="ko-KR" altLang="en-US" sz="105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069107" y="634986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d</a:t>
              </a:r>
              <a:endParaRPr lang="ko-KR" altLang="en-US" sz="105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89368" y="36624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768106" y="529875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925706" y="86579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34678" y="69783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42420" y="93298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14657" y="120172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786895" y="1067351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276798" y="500617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6</a:t>
              </a:r>
              <a:endParaRPr lang="ko-KR" altLang="en-US" sz="105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95588" y="103375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826862" y="66424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59" name="타원 58"/>
            <p:cNvSpPr/>
            <p:nvPr/>
          </p:nvSpPr>
          <p:spPr>
            <a:xfrm>
              <a:off x="2285853" y="2012270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0" name="타원 59"/>
            <p:cNvSpPr/>
            <p:nvPr/>
          </p:nvSpPr>
          <p:spPr>
            <a:xfrm>
              <a:off x="2285853" y="2381784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1" name="타원 60"/>
            <p:cNvSpPr/>
            <p:nvPr/>
          </p:nvSpPr>
          <p:spPr>
            <a:xfrm>
              <a:off x="2285853" y="278489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62" name="타원 61"/>
            <p:cNvSpPr/>
            <p:nvPr/>
          </p:nvSpPr>
          <p:spPr>
            <a:xfrm>
              <a:off x="2277358" y="3154407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63" name="직선 연결선 62"/>
            <p:cNvCxnSpPr>
              <a:stCxn id="4" idx="6"/>
              <a:endCxn id="59" idx="1"/>
            </p:cNvCxnSpPr>
            <p:nvPr/>
          </p:nvCxnSpPr>
          <p:spPr>
            <a:xfrm>
              <a:off x="1333444" y="433433"/>
              <a:ext cx="960541" cy="15886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5" idx="6"/>
              <a:endCxn id="59" idx="1"/>
            </p:cNvCxnSpPr>
            <p:nvPr/>
          </p:nvCxnSpPr>
          <p:spPr>
            <a:xfrm>
              <a:off x="1333444" y="769356"/>
              <a:ext cx="960541" cy="12527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7" idx="6"/>
              <a:endCxn id="59" idx="2"/>
            </p:cNvCxnSpPr>
            <p:nvPr/>
          </p:nvCxnSpPr>
          <p:spPr>
            <a:xfrm>
              <a:off x="1333444" y="1441201"/>
              <a:ext cx="952409" cy="6046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8" idx="7"/>
              <a:endCxn id="59" idx="2"/>
            </p:cNvCxnSpPr>
            <p:nvPr/>
          </p:nvCxnSpPr>
          <p:spPr>
            <a:xfrm>
              <a:off x="1325312" y="1753370"/>
              <a:ext cx="960541" cy="2924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5" idx="5"/>
              <a:endCxn id="60" idx="1"/>
            </p:cNvCxnSpPr>
            <p:nvPr/>
          </p:nvCxnSpPr>
          <p:spPr>
            <a:xfrm>
              <a:off x="1325312" y="793109"/>
              <a:ext cx="968672" cy="1598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stCxn id="6" idx="6"/>
              <a:endCxn id="60" idx="1"/>
            </p:cNvCxnSpPr>
            <p:nvPr/>
          </p:nvCxnSpPr>
          <p:spPr>
            <a:xfrm>
              <a:off x="1333444" y="1105278"/>
              <a:ext cx="960541" cy="12863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8" idx="6"/>
              <a:endCxn id="60" idx="1"/>
            </p:cNvCxnSpPr>
            <p:nvPr/>
          </p:nvCxnSpPr>
          <p:spPr>
            <a:xfrm>
              <a:off x="1333444" y="1777124"/>
              <a:ext cx="960541" cy="6145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>
              <a:stCxn id="9" idx="6"/>
              <a:endCxn id="60" idx="2"/>
            </p:cNvCxnSpPr>
            <p:nvPr/>
          </p:nvCxnSpPr>
          <p:spPr>
            <a:xfrm>
              <a:off x="1333444" y="2113046"/>
              <a:ext cx="952409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>
              <a:stCxn id="7" idx="5"/>
              <a:endCxn id="61" idx="2"/>
            </p:cNvCxnSpPr>
            <p:nvPr/>
          </p:nvCxnSpPr>
          <p:spPr>
            <a:xfrm>
              <a:off x="1325312" y="1464954"/>
              <a:ext cx="960541" cy="13535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>
              <a:stCxn id="8" idx="5"/>
              <a:endCxn id="61" idx="2"/>
            </p:cNvCxnSpPr>
            <p:nvPr/>
          </p:nvCxnSpPr>
          <p:spPr>
            <a:xfrm>
              <a:off x="1325312" y="1800877"/>
              <a:ext cx="960541" cy="101760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/>
            <p:cNvCxnSpPr>
              <a:stCxn id="10" idx="6"/>
              <a:endCxn id="61" idx="1"/>
            </p:cNvCxnSpPr>
            <p:nvPr/>
          </p:nvCxnSpPr>
          <p:spPr>
            <a:xfrm>
              <a:off x="1333444" y="2448969"/>
              <a:ext cx="960541" cy="3457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11" idx="6"/>
              <a:endCxn id="61" idx="2"/>
            </p:cNvCxnSpPr>
            <p:nvPr/>
          </p:nvCxnSpPr>
          <p:spPr>
            <a:xfrm>
              <a:off x="1333444" y="2818484"/>
              <a:ext cx="95240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>
              <a:stCxn id="9" idx="6"/>
              <a:endCxn id="62" idx="1"/>
            </p:cNvCxnSpPr>
            <p:nvPr/>
          </p:nvCxnSpPr>
          <p:spPr>
            <a:xfrm>
              <a:off x="1333444" y="2113046"/>
              <a:ext cx="952046" cy="105119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>
              <a:stCxn id="10" idx="6"/>
              <a:endCxn id="62" idx="2"/>
            </p:cNvCxnSpPr>
            <p:nvPr/>
          </p:nvCxnSpPr>
          <p:spPr>
            <a:xfrm>
              <a:off x="1333444" y="2448969"/>
              <a:ext cx="943914" cy="7390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>
              <a:stCxn id="11" idx="6"/>
              <a:endCxn id="62" idx="2"/>
            </p:cNvCxnSpPr>
            <p:nvPr/>
          </p:nvCxnSpPr>
          <p:spPr>
            <a:xfrm>
              <a:off x="1333444" y="2818484"/>
              <a:ext cx="943914" cy="3695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/>
            <p:cNvCxnSpPr>
              <a:stCxn id="12" idx="6"/>
              <a:endCxn id="62" idx="2"/>
            </p:cNvCxnSpPr>
            <p:nvPr/>
          </p:nvCxnSpPr>
          <p:spPr>
            <a:xfrm>
              <a:off x="1333444" y="3154407"/>
              <a:ext cx="943914" cy="335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타원 78"/>
            <p:cNvSpPr/>
            <p:nvPr/>
          </p:nvSpPr>
          <p:spPr>
            <a:xfrm>
              <a:off x="3054699" y="2229242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80" name="타원 79"/>
            <p:cNvSpPr/>
            <p:nvPr/>
          </p:nvSpPr>
          <p:spPr>
            <a:xfrm>
              <a:off x="3043927" y="2852076"/>
              <a:ext cx="55524" cy="6718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cxnSp>
          <p:nvCxnSpPr>
            <p:cNvPr id="81" name="직선 연결선 80"/>
            <p:cNvCxnSpPr>
              <a:stCxn id="59" idx="6"/>
              <a:endCxn id="79" idx="2"/>
            </p:cNvCxnSpPr>
            <p:nvPr/>
          </p:nvCxnSpPr>
          <p:spPr>
            <a:xfrm>
              <a:off x="2341378" y="2045862"/>
              <a:ext cx="713322" cy="2169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>
              <a:stCxn id="60" idx="7"/>
              <a:endCxn id="79" idx="2"/>
            </p:cNvCxnSpPr>
            <p:nvPr/>
          </p:nvCxnSpPr>
          <p:spPr>
            <a:xfrm flipV="1">
              <a:off x="2333246" y="2262834"/>
              <a:ext cx="721453" cy="1287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/>
            <p:cNvCxnSpPr>
              <a:stCxn id="61" idx="7"/>
              <a:endCxn id="79" idx="2"/>
            </p:cNvCxnSpPr>
            <p:nvPr/>
          </p:nvCxnSpPr>
          <p:spPr>
            <a:xfrm flipV="1">
              <a:off x="2333246" y="2262834"/>
              <a:ext cx="721453" cy="5318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>
              <a:stCxn id="62" idx="7"/>
              <a:endCxn id="79" idx="3"/>
            </p:cNvCxnSpPr>
            <p:nvPr/>
          </p:nvCxnSpPr>
          <p:spPr>
            <a:xfrm flipV="1">
              <a:off x="2324751" y="2286587"/>
              <a:ext cx="738080" cy="8776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/>
            <p:cNvCxnSpPr>
              <a:stCxn id="59" idx="6"/>
              <a:endCxn id="80" idx="1"/>
            </p:cNvCxnSpPr>
            <p:nvPr/>
          </p:nvCxnSpPr>
          <p:spPr>
            <a:xfrm>
              <a:off x="2341378" y="2045862"/>
              <a:ext cx="710681" cy="81605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>
              <a:stCxn id="60" idx="6"/>
              <a:endCxn id="80" idx="2"/>
            </p:cNvCxnSpPr>
            <p:nvPr/>
          </p:nvCxnSpPr>
          <p:spPr>
            <a:xfrm>
              <a:off x="2341378" y="2415377"/>
              <a:ext cx="702550" cy="4702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>
              <a:stCxn id="61" idx="6"/>
              <a:endCxn id="80" idx="2"/>
            </p:cNvCxnSpPr>
            <p:nvPr/>
          </p:nvCxnSpPr>
          <p:spPr>
            <a:xfrm>
              <a:off x="2341378" y="2818484"/>
              <a:ext cx="702550" cy="67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>
              <a:stCxn id="62" idx="6"/>
              <a:endCxn id="80" idx="2"/>
            </p:cNvCxnSpPr>
            <p:nvPr/>
          </p:nvCxnSpPr>
          <p:spPr>
            <a:xfrm flipV="1">
              <a:off x="2332883" y="2885669"/>
              <a:ext cx="711045" cy="30233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2777078" y="2075119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79154" y="2377450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721553" y="264618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740343" y="278055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1</a:t>
              </a:r>
              <a:endParaRPr lang="ko-KR" altLang="en-US" sz="105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740343" y="2213823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749316" y="2343858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808072" y="254974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768106" y="2919262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cxnSp>
          <p:nvCxnSpPr>
            <p:cNvPr id="97" name="직선 연결선 96"/>
            <p:cNvCxnSpPr/>
            <p:nvPr/>
          </p:nvCxnSpPr>
          <p:spPr>
            <a:xfrm>
              <a:off x="3110224" y="2262834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3110224" y="2885669"/>
              <a:ext cx="111049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3249036" y="2175896"/>
              <a:ext cx="196551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0</a:t>
              </a:r>
              <a:endParaRPr lang="ko-KR" altLang="en-US" sz="105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40539" y="2801115"/>
              <a:ext cx="196551" cy="2162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2</a:t>
              </a:r>
              <a:endParaRPr lang="ko-KR" altLang="en-US" sz="105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048761" y="2814149"/>
              <a:ext cx="195348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e</a:t>
              </a:r>
              <a:endParaRPr lang="ko-KR" altLang="en-US" sz="105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971973" y="2890384"/>
              <a:ext cx="17246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f</a:t>
              </a:r>
              <a:endParaRPr lang="ko-KR" altLang="en-US" sz="105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88688" y="2952853"/>
              <a:ext cx="202574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g</a:t>
              </a:r>
              <a:endParaRPr lang="ko-KR" altLang="en-US" sz="105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1916451" y="3082887"/>
              <a:ext cx="200165" cy="216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h</a:t>
              </a:r>
              <a:endParaRPr lang="ko-KR" altLang="en-US" sz="1050" dirty="0"/>
            </a:p>
          </p:txBody>
        </p:sp>
        <p:sp>
          <p:nvSpPr>
            <p:cNvPr id="105" name="자유형 104"/>
            <p:cNvSpPr/>
            <p:nvPr/>
          </p:nvSpPr>
          <p:spPr>
            <a:xfrm>
              <a:off x="509179" y="391235"/>
              <a:ext cx="773041" cy="1253733"/>
            </a:xfrm>
            <a:custGeom>
              <a:avLst/>
              <a:gdLst>
                <a:gd name="connsiteX0" fmla="*/ 0 w 2005070"/>
                <a:gd name="connsiteY0" fmla="*/ 2687488 h 2687488"/>
                <a:gd name="connsiteX1" fmla="*/ 187287 w 2005070"/>
                <a:gd name="connsiteY1" fmla="*/ 1068009 h 2687488"/>
                <a:gd name="connsiteX2" fmla="*/ 1057620 w 2005070"/>
                <a:gd name="connsiteY2" fmla="*/ 120558 h 2687488"/>
                <a:gd name="connsiteX3" fmla="*/ 2005070 w 2005070"/>
                <a:gd name="connsiteY3" fmla="*/ 43440 h 2687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5070" h="2687488">
                  <a:moveTo>
                    <a:pt x="0" y="2687488"/>
                  </a:moveTo>
                  <a:cubicBezTo>
                    <a:pt x="5508" y="2091659"/>
                    <a:pt x="11017" y="1495831"/>
                    <a:pt x="187287" y="1068009"/>
                  </a:cubicBezTo>
                  <a:cubicBezTo>
                    <a:pt x="363557" y="640187"/>
                    <a:pt x="754656" y="291319"/>
                    <a:pt x="1057620" y="120558"/>
                  </a:cubicBezTo>
                  <a:cubicBezTo>
                    <a:pt x="1360584" y="-50204"/>
                    <a:pt x="1682827" y="-3382"/>
                    <a:pt x="2005070" y="4344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6" name="자유형 105"/>
            <p:cNvSpPr/>
            <p:nvPr/>
          </p:nvSpPr>
          <p:spPr>
            <a:xfrm>
              <a:off x="653593" y="760983"/>
              <a:ext cx="637122" cy="868567"/>
            </a:xfrm>
            <a:custGeom>
              <a:avLst/>
              <a:gdLst>
                <a:gd name="connsiteX0" fmla="*/ 0 w 1652530"/>
                <a:gd name="connsiteY0" fmla="*/ 1861850 h 1861850"/>
                <a:gd name="connsiteX1" fmla="*/ 275421 w 1652530"/>
                <a:gd name="connsiteY1" fmla="*/ 495759 h 1861850"/>
                <a:gd name="connsiteX2" fmla="*/ 1652530 w 1652530"/>
                <a:gd name="connsiteY2" fmla="*/ 0 h 186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861850">
                  <a:moveTo>
                    <a:pt x="0" y="1861850"/>
                  </a:moveTo>
                  <a:cubicBezTo>
                    <a:pt x="-1" y="1333958"/>
                    <a:pt x="-1" y="806067"/>
                    <a:pt x="275421" y="495759"/>
                  </a:cubicBezTo>
                  <a:cubicBezTo>
                    <a:pt x="550843" y="185451"/>
                    <a:pt x="1101686" y="92725"/>
                    <a:pt x="1652530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759780" y="1088589"/>
              <a:ext cx="522440" cy="535822"/>
            </a:xfrm>
            <a:custGeom>
              <a:avLst/>
              <a:gdLst>
                <a:gd name="connsiteX0" fmla="*/ 0 w 1355075"/>
                <a:gd name="connsiteY0" fmla="*/ 1148582 h 1148582"/>
                <a:gd name="connsiteX1" fmla="*/ 352540 w 1355075"/>
                <a:gd name="connsiteY1" fmla="*/ 179097 h 1148582"/>
                <a:gd name="connsiteX2" fmla="*/ 1355075 w 1355075"/>
                <a:gd name="connsiteY2" fmla="*/ 2827 h 1148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5075" h="1148582">
                  <a:moveTo>
                    <a:pt x="0" y="1148582"/>
                  </a:moveTo>
                  <a:cubicBezTo>
                    <a:pt x="63347" y="759319"/>
                    <a:pt x="126694" y="370056"/>
                    <a:pt x="352540" y="179097"/>
                  </a:cubicBezTo>
                  <a:cubicBezTo>
                    <a:pt x="578386" y="-11862"/>
                    <a:pt x="966730" y="-4518"/>
                    <a:pt x="1355075" y="282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504931" y="1268673"/>
              <a:ext cx="794279" cy="520200"/>
            </a:xfrm>
            <a:custGeom>
              <a:avLst/>
              <a:gdLst>
                <a:gd name="connsiteX0" fmla="*/ 0 w 2060155"/>
                <a:gd name="connsiteY0" fmla="*/ 1115094 h 1115094"/>
                <a:gd name="connsiteX1" fmla="*/ 683046 w 2060155"/>
                <a:gd name="connsiteY1" fmla="*/ 35441 h 1115094"/>
                <a:gd name="connsiteX2" fmla="*/ 2060155 w 2060155"/>
                <a:gd name="connsiteY2" fmla="*/ 365947 h 111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0155" h="1115094">
                  <a:moveTo>
                    <a:pt x="0" y="1115094"/>
                  </a:moveTo>
                  <a:cubicBezTo>
                    <a:pt x="169843" y="637696"/>
                    <a:pt x="339687" y="160299"/>
                    <a:pt x="683046" y="35441"/>
                  </a:cubicBezTo>
                  <a:cubicBezTo>
                    <a:pt x="1026405" y="-89417"/>
                    <a:pt x="1543280" y="138265"/>
                    <a:pt x="2060155" y="36594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09" name="자유형 108"/>
            <p:cNvSpPr/>
            <p:nvPr/>
          </p:nvSpPr>
          <p:spPr>
            <a:xfrm>
              <a:off x="666335" y="1603676"/>
              <a:ext cx="624379" cy="169779"/>
            </a:xfrm>
            <a:custGeom>
              <a:avLst/>
              <a:gdLst>
                <a:gd name="connsiteX0" fmla="*/ 0 w 1619480"/>
                <a:gd name="connsiteY0" fmla="*/ 363936 h 363936"/>
                <a:gd name="connsiteX1" fmla="*/ 782198 w 1619480"/>
                <a:gd name="connsiteY1" fmla="*/ 379 h 363936"/>
                <a:gd name="connsiteX2" fmla="*/ 1619480 w 1619480"/>
                <a:gd name="connsiteY2" fmla="*/ 308851 h 36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480" h="363936">
                  <a:moveTo>
                    <a:pt x="0" y="363936"/>
                  </a:moveTo>
                  <a:cubicBezTo>
                    <a:pt x="256142" y="186748"/>
                    <a:pt x="512285" y="9560"/>
                    <a:pt x="782198" y="379"/>
                  </a:cubicBezTo>
                  <a:cubicBezTo>
                    <a:pt x="1052111" y="-8802"/>
                    <a:pt x="1335795" y="150024"/>
                    <a:pt x="1619480" y="30885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0" name="자유형 109"/>
            <p:cNvSpPr/>
            <p:nvPr/>
          </p:nvSpPr>
          <p:spPr>
            <a:xfrm>
              <a:off x="776770" y="1773455"/>
              <a:ext cx="501202" cy="308367"/>
            </a:xfrm>
            <a:custGeom>
              <a:avLst/>
              <a:gdLst>
                <a:gd name="connsiteX0" fmla="*/ 0 w 1299990"/>
                <a:gd name="connsiteY0" fmla="*/ 0 h 661012"/>
                <a:gd name="connsiteX1" fmla="*/ 683046 w 1299990"/>
                <a:gd name="connsiteY1" fmla="*/ 121185 h 661012"/>
                <a:gd name="connsiteX2" fmla="*/ 1299990 w 1299990"/>
                <a:gd name="connsiteY2" fmla="*/ 661012 h 66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9990" h="661012">
                  <a:moveTo>
                    <a:pt x="0" y="0"/>
                  </a:moveTo>
                  <a:cubicBezTo>
                    <a:pt x="233190" y="5508"/>
                    <a:pt x="466381" y="11016"/>
                    <a:pt x="683046" y="121185"/>
                  </a:cubicBezTo>
                  <a:cubicBezTo>
                    <a:pt x="899711" y="231354"/>
                    <a:pt x="1099850" y="446183"/>
                    <a:pt x="1299990" y="66101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1" name="자유형 110"/>
            <p:cNvSpPr/>
            <p:nvPr/>
          </p:nvSpPr>
          <p:spPr>
            <a:xfrm>
              <a:off x="513426" y="1907080"/>
              <a:ext cx="768793" cy="539642"/>
            </a:xfrm>
            <a:custGeom>
              <a:avLst/>
              <a:gdLst>
                <a:gd name="connsiteX0" fmla="*/ 0 w 1994053"/>
                <a:gd name="connsiteY0" fmla="*/ 0 h 1156771"/>
                <a:gd name="connsiteX1" fmla="*/ 550843 w 1994053"/>
                <a:gd name="connsiteY1" fmla="*/ 892367 h 1156771"/>
                <a:gd name="connsiteX2" fmla="*/ 1994053 w 1994053"/>
                <a:gd name="connsiteY2" fmla="*/ 1156771 h 115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4053" h="1156771">
                  <a:moveTo>
                    <a:pt x="0" y="0"/>
                  </a:moveTo>
                  <a:cubicBezTo>
                    <a:pt x="109250" y="349786"/>
                    <a:pt x="218501" y="699572"/>
                    <a:pt x="550843" y="892367"/>
                  </a:cubicBezTo>
                  <a:cubicBezTo>
                    <a:pt x="883185" y="1085162"/>
                    <a:pt x="1438619" y="1120966"/>
                    <a:pt x="1994053" y="115677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2" name="자유형 111"/>
            <p:cNvSpPr/>
            <p:nvPr/>
          </p:nvSpPr>
          <p:spPr>
            <a:xfrm>
              <a:off x="645098" y="1912220"/>
              <a:ext cx="637122" cy="906889"/>
            </a:xfrm>
            <a:custGeom>
              <a:avLst/>
              <a:gdLst>
                <a:gd name="connsiteX0" fmla="*/ 0 w 1652530"/>
                <a:gd name="connsiteY0" fmla="*/ 0 h 1943996"/>
                <a:gd name="connsiteX1" fmla="*/ 374573 w 1652530"/>
                <a:gd name="connsiteY1" fmla="*/ 1641513 h 1943996"/>
                <a:gd name="connsiteX2" fmla="*/ 1652530 w 1652530"/>
                <a:gd name="connsiteY2" fmla="*/ 1938969 h 194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2530" h="1943996">
                  <a:moveTo>
                    <a:pt x="0" y="0"/>
                  </a:moveTo>
                  <a:cubicBezTo>
                    <a:pt x="49575" y="659176"/>
                    <a:pt x="99151" y="1318352"/>
                    <a:pt x="374573" y="1641513"/>
                  </a:cubicBezTo>
                  <a:cubicBezTo>
                    <a:pt x="649995" y="1964674"/>
                    <a:pt x="1151262" y="1951821"/>
                    <a:pt x="1652530" y="193896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  <p:sp>
          <p:nvSpPr>
            <p:cNvPr id="113" name="자유형 112"/>
            <p:cNvSpPr/>
            <p:nvPr/>
          </p:nvSpPr>
          <p:spPr>
            <a:xfrm>
              <a:off x="751285" y="1907080"/>
              <a:ext cx="526687" cy="1276563"/>
            </a:xfrm>
            <a:custGeom>
              <a:avLst/>
              <a:gdLst>
                <a:gd name="connsiteX0" fmla="*/ 0 w 1366091"/>
                <a:gd name="connsiteY0" fmla="*/ 0 h 2736426"/>
                <a:gd name="connsiteX1" fmla="*/ 385590 w 1366091"/>
                <a:gd name="connsiteY1" fmla="*/ 2346593 h 2736426"/>
                <a:gd name="connsiteX2" fmla="*/ 1366091 w 1366091"/>
                <a:gd name="connsiteY2" fmla="*/ 2710150 h 273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6091" h="2736426">
                  <a:moveTo>
                    <a:pt x="0" y="0"/>
                  </a:moveTo>
                  <a:cubicBezTo>
                    <a:pt x="78954" y="947450"/>
                    <a:pt x="157908" y="1894901"/>
                    <a:pt x="385590" y="2346593"/>
                  </a:cubicBezTo>
                  <a:cubicBezTo>
                    <a:pt x="613272" y="2798285"/>
                    <a:pt x="989681" y="2754217"/>
                    <a:pt x="1366091" y="271015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/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2895670" y="1124744"/>
            <a:ext cx="136628" cy="3039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971600" y="5003884"/>
            <a:ext cx="643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Non-linear function like </a:t>
            </a:r>
            <a:r>
              <a:rPr lang="en-US" altLang="ko-KR" dirty="0" err="1" smtClean="0"/>
              <a:t>Tanh</a:t>
            </a:r>
            <a:r>
              <a:rPr lang="en-US" altLang="ko-KR" dirty="0" smtClean="0"/>
              <a:t>(), Sigmoid, </a:t>
            </a:r>
            <a:r>
              <a:rPr lang="en-US" altLang="ko-KR" dirty="0" err="1" smtClean="0"/>
              <a:t>ReLU</a:t>
            </a:r>
            <a:r>
              <a:rPr lang="en-US" altLang="ko-KR" dirty="0" smtClean="0"/>
              <a:t>, Max pooling etc. has to be</a:t>
            </a:r>
          </a:p>
          <a:p>
            <a:r>
              <a:rPr lang="en-US" altLang="ko-KR" dirty="0" smtClean="0"/>
              <a:t>Put between the layers.</a:t>
            </a:r>
          </a:p>
        </p:txBody>
      </p:sp>
      <p:cxnSp>
        <p:nvCxnSpPr>
          <p:cNvPr id="126" name="직선 화살표 연결선 125"/>
          <p:cNvCxnSpPr>
            <a:stCxn id="123" idx="2"/>
          </p:cNvCxnSpPr>
          <p:nvPr/>
        </p:nvCxnSpPr>
        <p:spPr>
          <a:xfrm flipH="1">
            <a:off x="1675444" y="4164501"/>
            <a:ext cx="1288540" cy="8393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>
            <a:endCxn id="130" idx="2"/>
          </p:cNvCxnSpPr>
          <p:nvPr/>
        </p:nvCxnSpPr>
        <p:spPr>
          <a:xfrm flipH="1" flipV="1">
            <a:off x="3234158" y="4112127"/>
            <a:ext cx="2912389" cy="926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3149597" y="1135630"/>
            <a:ext cx="169122" cy="29764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/>
          <p:nvPr/>
        </p:nvSpPr>
        <p:spPr>
          <a:xfrm>
            <a:off x="539552" y="447055"/>
            <a:ext cx="3991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Need for Non-linear </a:t>
            </a:r>
            <a:r>
              <a:rPr lang="en-US" altLang="ko-KR" sz="2400" b="1" dirty="0" smtClean="0"/>
              <a:t>function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8435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16235"/>
            <a:ext cx="7220793" cy="3930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476672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Non-linear function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763688" y="5877272"/>
            <a:ext cx="4097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Putting non-linear functions between networks</a:t>
            </a:r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707904" y="5229200"/>
            <a:ext cx="0" cy="654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23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750057" y="116632"/>
            <a:ext cx="5630255" cy="4467894"/>
            <a:chOff x="999752" y="404664"/>
            <a:chExt cx="6812608" cy="5406152"/>
          </a:xfrm>
        </p:grpSpPr>
        <p:sp>
          <p:nvSpPr>
            <p:cNvPr id="4" name="타원 3"/>
            <p:cNvSpPr/>
            <p:nvPr/>
          </p:nvSpPr>
          <p:spPr>
            <a:xfrm>
              <a:off x="3681300" y="40466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681300" y="188517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681300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81300" y="498152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025911" y="191683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25911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9752" y="1556792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84442" y="2132856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93068" y="154816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9752" y="213285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289017" y="708523"/>
              <a:ext cx="1736894" cy="15121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289017" y="2189038"/>
              <a:ext cx="1736894" cy="31653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289017" y="2220691"/>
              <a:ext cx="1736894" cy="148051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289017" y="2348880"/>
              <a:ext cx="1736894" cy="293650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35657820"/>
                </p:ext>
              </p:extLst>
            </p:nvPr>
          </p:nvGraphicFramePr>
          <p:xfrm>
            <a:off x="4991475" y="967535"/>
            <a:ext cx="490025" cy="517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6" name="수식" r:id="rId3" imgW="228600" imgH="241200" progId="Equation.3">
                    <p:embed/>
                  </p:oleObj>
                </mc:Choice>
                <mc:Fallback>
                  <p:oleObj name="수식" r:id="rId3" imgW="2286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1475" y="967535"/>
                          <a:ext cx="490025" cy="5172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36417533"/>
                </p:ext>
              </p:extLst>
            </p:nvPr>
          </p:nvGraphicFramePr>
          <p:xfrm>
            <a:off x="4401380" y="170080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7" name="수식" r:id="rId5" imgW="253800" imgH="241200" progId="Equation.3">
                    <p:embed/>
                  </p:oleObj>
                </mc:Choice>
                <mc:Fallback>
                  <p:oleObj name="수식" r:id="rId5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380" y="170080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8198667"/>
                </p:ext>
              </p:extLst>
            </p:nvPr>
          </p:nvGraphicFramePr>
          <p:xfrm>
            <a:off x="4386541" y="2696054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8" name="수식" r:id="rId7" imgW="253800" imgH="241200" progId="Equation.3">
                    <p:embed/>
                  </p:oleObj>
                </mc:Choice>
                <mc:Fallback>
                  <p:oleObj name="수식" r:id="rId7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541" y="2696054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4699633"/>
                </p:ext>
              </p:extLst>
            </p:nvPr>
          </p:nvGraphicFramePr>
          <p:xfrm>
            <a:off x="4257364" y="399219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9" name="수식" r:id="rId9" imgW="253800" imgH="241200" progId="Equation.3">
                    <p:embed/>
                  </p:oleObj>
                </mc:Choice>
                <mc:Fallback>
                  <p:oleObj name="수식" r:id="rId9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7364" y="399219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200019" y="923383"/>
              <a:ext cx="1914890" cy="2562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200019" y="2403898"/>
              <a:ext cx="1825892" cy="1297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289017" y="3701206"/>
              <a:ext cx="1736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289017" y="3916066"/>
              <a:ext cx="1825892" cy="13693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8" idx="6"/>
            </p:cNvCxnSpPr>
            <p:nvPr/>
          </p:nvCxnSpPr>
          <p:spPr>
            <a:xfrm flipV="1">
              <a:off x="6633628" y="2220690"/>
              <a:ext cx="64807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9" idx="6"/>
            </p:cNvCxnSpPr>
            <p:nvPr/>
          </p:nvCxnSpPr>
          <p:spPr>
            <a:xfrm>
              <a:off x="6633628" y="3701206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425716" y="1988840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9838" y="346276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304861" y="531751"/>
              <a:ext cx="2380890" cy="1020276"/>
            </a:xfrm>
            <a:custGeom>
              <a:avLst/>
              <a:gdLst>
                <a:gd name="connsiteX0" fmla="*/ 0 w 2380890"/>
                <a:gd name="connsiteY0" fmla="*/ 1020276 h 1020276"/>
                <a:gd name="connsiteX1" fmla="*/ 681486 w 2380890"/>
                <a:gd name="connsiteY1" fmla="*/ 71371 h 1020276"/>
                <a:gd name="connsiteX2" fmla="*/ 2380890 w 2380890"/>
                <a:gd name="connsiteY2" fmla="*/ 140382 h 102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0890" h="1020276">
                  <a:moveTo>
                    <a:pt x="0" y="1020276"/>
                  </a:moveTo>
                  <a:cubicBezTo>
                    <a:pt x="142335" y="619148"/>
                    <a:pt x="284671" y="218020"/>
                    <a:pt x="681486" y="71371"/>
                  </a:cubicBezTo>
                  <a:cubicBezTo>
                    <a:pt x="1078301" y="-75278"/>
                    <a:pt x="1729595" y="32552"/>
                    <a:pt x="2380890" y="14038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141623" y="1770486"/>
              <a:ext cx="1561381" cy="307753"/>
            </a:xfrm>
            <a:custGeom>
              <a:avLst/>
              <a:gdLst>
                <a:gd name="connsiteX0" fmla="*/ 0 w 1561381"/>
                <a:gd name="connsiteY0" fmla="*/ 5828 h 307753"/>
                <a:gd name="connsiteX1" fmla="*/ 845389 w 1561381"/>
                <a:gd name="connsiteY1" fmla="*/ 40334 h 307753"/>
                <a:gd name="connsiteX2" fmla="*/ 1561381 w 1561381"/>
                <a:gd name="connsiteY2" fmla="*/ 307753 h 30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381" h="307753">
                  <a:moveTo>
                    <a:pt x="0" y="5828"/>
                  </a:moveTo>
                  <a:cubicBezTo>
                    <a:pt x="292579" y="-2080"/>
                    <a:pt x="585159" y="-9987"/>
                    <a:pt x="845389" y="40334"/>
                  </a:cubicBezTo>
                  <a:cubicBezTo>
                    <a:pt x="1105619" y="90655"/>
                    <a:pt x="1333500" y="199204"/>
                    <a:pt x="1561381" y="3077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265456" y="2733846"/>
              <a:ext cx="2437548" cy="1092478"/>
            </a:xfrm>
            <a:custGeom>
              <a:avLst/>
              <a:gdLst>
                <a:gd name="connsiteX0" fmla="*/ 4899 w 2437548"/>
                <a:gd name="connsiteY0" fmla="*/ 0 h 1092478"/>
                <a:gd name="connsiteX1" fmla="*/ 272318 w 2437548"/>
                <a:gd name="connsiteY1" fmla="*/ 1035170 h 1092478"/>
                <a:gd name="connsiteX2" fmla="*/ 1756061 w 2437548"/>
                <a:gd name="connsiteY2" fmla="*/ 957532 h 1092478"/>
                <a:gd name="connsiteX3" fmla="*/ 2437548 w 2437548"/>
                <a:gd name="connsiteY3" fmla="*/ 948906 h 10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548" h="1092478">
                  <a:moveTo>
                    <a:pt x="4899" y="0"/>
                  </a:moveTo>
                  <a:cubicBezTo>
                    <a:pt x="-7322" y="437790"/>
                    <a:pt x="-19542" y="875581"/>
                    <a:pt x="272318" y="1035170"/>
                  </a:cubicBezTo>
                  <a:cubicBezTo>
                    <a:pt x="564178" y="1194759"/>
                    <a:pt x="1395189" y="971909"/>
                    <a:pt x="1756061" y="957532"/>
                  </a:cubicBezTo>
                  <a:cubicBezTo>
                    <a:pt x="2116933" y="943155"/>
                    <a:pt x="2277240" y="946030"/>
                    <a:pt x="2437548" y="9489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1925962" y="2751099"/>
              <a:ext cx="1751163" cy="2684370"/>
            </a:xfrm>
            <a:custGeom>
              <a:avLst/>
              <a:gdLst>
                <a:gd name="connsiteX0" fmla="*/ 0 w 1751163"/>
                <a:gd name="connsiteY0" fmla="*/ 0 h 2684370"/>
                <a:gd name="connsiteX1" fmla="*/ 319178 w 1751163"/>
                <a:gd name="connsiteY1" fmla="*/ 2372264 h 2684370"/>
                <a:gd name="connsiteX2" fmla="*/ 1751163 w 1751163"/>
                <a:gd name="connsiteY2" fmla="*/ 2587925 h 268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1163" h="2684370">
                  <a:moveTo>
                    <a:pt x="0" y="0"/>
                  </a:moveTo>
                  <a:cubicBezTo>
                    <a:pt x="13659" y="970471"/>
                    <a:pt x="27318" y="1940943"/>
                    <a:pt x="319178" y="2372264"/>
                  </a:cubicBezTo>
                  <a:cubicBezTo>
                    <a:pt x="611038" y="2803585"/>
                    <a:pt x="1181100" y="2695755"/>
                    <a:pt x="1751163" y="25879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91596" y="2708920"/>
              <a:ext cx="970206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Human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21260" y="708523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-1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49252" y="3717032"/>
              <a:ext cx="376678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97988" y="206084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1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21260" y="5363924"/>
              <a:ext cx="491115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-1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71600" y="4839443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-1       </a:t>
            </a:r>
            <a:r>
              <a:rPr lang="en-US" altLang="ko-KR" sz="2400" dirty="0" smtClean="0"/>
              <a:t>        + </a:t>
            </a:r>
            <a:r>
              <a:rPr lang="en-US" altLang="ko-KR" sz="2400" dirty="0" smtClean="0">
                <a:solidFill>
                  <a:srgbClr val="00B050"/>
                </a:solidFill>
              </a:rPr>
              <a:t>1    </a:t>
            </a:r>
            <a:r>
              <a:rPr lang="en-US" altLang="ko-KR" sz="2400" dirty="0" smtClean="0"/>
              <a:t>         +  </a:t>
            </a:r>
            <a:r>
              <a:rPr lang="en-US" altLang="ko-KR" sz="2400" dirty="0" smtClean="0">
                <a:solidFill>
                  <a:srgbClr val="FFC000"/>
                </a:solidFill>
              </a:rPr>
              <a:t>1    </a:t>
            </a:r>
            <a:r>
              <a:rPr lang="en-US" altLang="ko-KR" sz="2400" dirty="0" smtClean="0"/>
              <a:t>         + -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440154"/>
              </p:ext>
            </p:extLst>
          </p:nvPr>
        </p:nvGraphicFramePr>
        <p:xfrm>
          <a:off x="2035200" y="4809461"/>
          <a:ext cx="736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0" name="수식" r:id="rId11" imgW="342720" imgH="241200" progId="Equation.3">
                  <p:embed/>
                </p:oleObj>
              </mc:Choice>
              <mc:Fallback>
                <p:oleObj name="수식" r:id="rId11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200" y="4809461"/>
                        <a:ext cx="736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004487"/>
              </p:ext>
            </p:extLst>
          </p:nvPr>
        </p:nvGraphicFramePr>
        <p:xfrm>
          <a:off x="3448497" y="4797152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1" name="수식" r:id="rId13" imgW="368280" imgH="241200" progId="Equation.3">
                  <p:embed/>
                </p:oleObj>
              </mc:Choice>
              <mc:Fallback>
                <p:oleObj name="수식" r:id="rId13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497" y="4797152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422399"/>
              </p:ext>
            </p:extLst>
          </p:nvPr>
        </p:nvGraphicFramePr>
        <p:xfrm>
          <a:off x="4788024" y="4797152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2" name="수식" r:id="rId15" imgW="368280" imgH="241200" progId="Equation.3">
                  <p:embed/>
                </p:oleObj>
              </mc:Choice>
              <mc:Fallback>
                <p:oleObj name="수식" r:id="rId15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797152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859062"/>
              </p:ext>
            </p:extLst>
          </p:nvPr>
        </p:nvGraphicFramePr>
        <p:xfrm>
          <a:off x="6228184" y="4805678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3" name="수식" r:id="rId17" imgW="368280" imgH="241200" progId="Equation.3">
                  <p:embed/>
                </p:oleObj>
              </mc:Choice>
              <mc:Fallback>
                <p:oleObj name="수식" r:id="rId17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805678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37850" y="5643996"/>
            <a:ext cx="649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Problem : If </a:t>
            </a:r>
            <a:r>
              <a:rPr lang="ko-KR" altLang="en-US" dirty="0" smtClean="0"/>
              <a:t>                                           </a:t>
            </a:r>
            <a:r>
              <a:rPr lang="en-US" altLang="ko-KR" dirty="0" smtClean="0"/>
              <a:t>can have only a value of -1  or 1,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What are the  weights                                              that make A largest?</a:t>
            </a:r>
            <a:endParaRPr lang="ko-KR" altLang="en-US" dirty="0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046496"/>
              </p:ext>
            </p:extLst>
          </p:nvPr>
        </p:nvGraphicFramePr>
        <p:xfrm>
          <a:off x="2038348" y="5614641"/>
          <a:ext cx="2074246" cy="42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4" name="수식" r:id="rId19" imgW="1168200" imgH="241200" progId="Equation.3">
                  <p:embed/>
                </p:oleObj>
              </mc:Choice>
              <mc:Fallback>
                <p:oleObj name="수식" r:id="rId19" imgW="1168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48" y="5614641"/>
                        <a:ext cx="2074246" cy="427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685095"/>
              </p:ext>
            </p:extLst>
          </p:nvPr>
        </p:nvGraphicFramePr>
        <p:xfrm>
          <a:off x="3199492" y="5892142"/>
          <a:ext cx="20748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15" name="수식" r:id="rId21" imgW="1168200" imgH="241200" progId="Equation.3">
                  <p:embed/>
                </p:oleObj>
              </mc:Choice>
              <mc:Fallback>
                <p:oleObj name="수식" r:id="rId21" imgW="1168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9492" y="5892142"/>
                        <a:ext cx="20748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341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25763"/>
            <a:ext cx="25812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9" y="3425527"/>
            <a:ext cx="40671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02" y="188640"/>
            <a:ext cx="3571632" cy="2335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326894"/>
              </p:ext>
            </p:extLst>
          </p:nvPr>
        </p:nvGraphicFramePr>
        <p:xfrm>
          <a:off x="411163" y="1663700"/>
          <a:ext cx="333692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39" name="수식" r:id="rId6" imgW="1460160" imgH="723600" progId="Equation.3">
                  <p:embed/>
                </p:oleObj>
              </mc:Choice>
              <mc:Fallback>
                <p:oleObj name="수식" r:id="rId6" imgW="1460160" imgH="72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1163" y="1663700"/>
                        <a:ext cx="3336925" cy="165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오른쪽 화살표 3"/>
          <p:cNvSpPr/>
          <p:nvPr/>
        </p:nvSpPr>
        <p:spPr>
          <a:xfrm>
            <a:off x="4067944" y="4149080"/>
            <a:ext cx="639558" cy="574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555776" y="3775332"/>
            <a:ext cx="504056" cy="5177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V="1">
            <a:off x="2807804" y="2420888"/>
            <a:ext cx="252028" cy="13544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939255" y="2591136"/>
            <a:ext cx="637059" cy="4633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3"/>
          </p:cNvCxnSpPr>
          <p:nvPr/>
        </p:nvCxnSpPr>
        <p:spPr>
          <a:xfrm>
            <a:off x="2576314" y="2822806"/>
            <a:ext cx="4299942" cy="952526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9552" y="97143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Sigmoid function</a:t>
            </a:r>
            <a:endParaRPr lang="ko-KR" altLang="en-US" dirty="0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741356"/>
              </p:ext>
            </p:extLst>
          </p:nvPr>
        </p:nvGraphicFramePr>
        <p:xfrm>
          <a:off x="2312213" y="836712"/>
          <a:ext cx="1654175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40" name="수식" r:id="rId8" imgW="723600" imgH="355320" progId="Equation.3">
                  <p:embed/>
                </p:oleObj>
              </mc:Choice>
              <mc:Fallback>
                <p:oleObj name="수식" r:id="rId8" imgW="723600" imgH="35532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2213" y="836712"/>
                        <a:ext cx="1654175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9552" y="476672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Non-linear function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84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" y="1556792"/>
            <a:ext cx="804862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76672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Non-linear function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6833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276350"/>
            <a:ext cx="871537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476672"/>
            <a:ext cx="2949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Boundary Processing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965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009775"/>
            <a:ext cx="75342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568" y="755993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Max Pooling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34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2076450"/>
            <a:ext cx="837247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755993"/>
            <a:ext cx="4442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Invariance of </a:t>
            </a:r>
            <a:r>
              <a:rPr lang="en-US" altLang="ko-KR" sz="2800" b="1" smtClean="0">
                <a:latin typeface="Times New Roman" pitchFamily="18" charset="0"/>
                <a:cs typeface="Times New Roman" pitchFamily="18" charset="0"/>
              </a:rPr>
              <a:t>small changes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3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79629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728" y="432606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Non-linear function</a:t>
            </a:r>
            <a:endParaRPr lang="ko-KR" altLang="en-US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843808" y="3389957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H="1">
            <a:off x="3347864" y="3389957"/>
            <a:ext cx="504056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3851920" y="3389957"/>
            <a:ext cx="1152128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7"/>
          <p:cNvSpPr txBox="1">
            <a:spLocks/>
          </p:cNvSpPr>
          <p:nvPr/>
        </p:nvSpPr>
        <p:spPr>
          <a:xfrm>
            <a:off x="539552" y="726388"/>
            <a:ext cx="7772400" cy="61438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Deep Convolutional </a:t>
            </a:r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Neural </a:t>
            </a:r>
            <a:r>
              <a:rPr lang="en-US" altLang="ko-KR" sz="3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  <a:endParaRPr lang="ko-KR" altLang="en-US" sz="3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6206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8433955" cy="349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21560" y="1295400"/>
            <a:ext cx="4078432" cy="358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91124" y="6300028"/>
            <a:ext cx="380264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Slides by </a:t>
            </a:r>
            <a:r>
              <a:rPr lang="en-US" altLang="ko-KR" dirty="0" err="1"/>
              <a:t>Abin</a:t>
            </a:r>
            <a:r>
              <a:rPr lang="en-US" altLang="ko-KR" dirty="0"/>
              <a:t> - </a:t>
            </a:r>
            <a:r>
              <a:rPr lang="en-US" altLang="ko-KR" dirty="0" err="1" smtClean="0"/>
              <a:t>Roozgard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1763688" y="1916832"/>
            <a:ext cx="697088" cy="108012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67265" y="2679303"/>
            <a:ext cx="1088760" cy="5232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FF00"/>
                </a:solidFill>
              </a:rPr>
              <a:t>depth</a:t>
            </a:r>
            <a:endParaRPr lang="ko-KR" altLang="en-US" sz="2800" b="1" dirty="0">
              <a:solidFill>
                <a:srgbClr val="FFFF00"/>
              </a:solidFill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56" y="3645024"/>
            <a:ext cx="257175" cy="219075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37" y="1650132"/>
            <a:ext cx="247650" cy="2667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V="1">
            <a:off x="755576" y="1916832"/>
            <a:ext cx="1291464" cy="36004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259632" y="1916832"/>
            <a:ext cx="724011" cy="43204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724128" y="3284984"/>
            <a:ext cx="1224136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724128" y="3465004"/>
            <a:ext cx="1224136" cy="18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9552" y="548680"/>
            <a:ext cx="580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Deep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Convolutional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Neural Network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45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36" y="2557239"/>
            <a:ext cx="209550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197199"/>
            <a:ext cx="315277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55776" y="1190828"/>
            <a:ext cx="383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 </a:t>
            </a:r>
            <a:r>
              <a:rPr lang="en-US" altLang="ko-KR" dirty="0" smtClean="0"/>
              <a:t>manually </a:t>
            </a:r>
            <a:r>
              <a:rPr lang="en-US" altLang="ko-KR" dirty="0" smtClean="0"/>
              <a:t>given but found automatically</a:t>
            </a:r>
            <a:endParaRPr lang="en-US" altLang="ko-KR" dirty="0"/>
          </a:p>
          <a:p>
            <a:r>
              <a:rPr lang="en-US" altLang="ko-KR" dirty="0"/>
              <a:t>b</a:t>
            </a:r>
            <a:r>
              <a:rPr lang="en-US" altLang="ko-KR" dirty="0" smtClean="0"/>
              <a:t>y </a:t>
            </a:r>
            <a:r>
              <a:rPr lang="en-US" altLang="ko-KR" dirty="0" err="1" smtClean="0"/>
              <a:t>backpropagation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5124013" y="2315974"/>
            <a:ext cx="261847" cy="2380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419662" y="2853878"/>
            <a:ext cx="261847" cy="2618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5" idx="1"/>
          </p:cNvCxnSpPr>
          <p:nvPr/>
        </p:nvCxnSpPr>
        <p:spPr>
          <a:xfrm>
            <a:off x="2699792" y="2853878"/>
            <a:ext cx="4719870" cy="13092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2" idx="2"/>
          </p:cNvCxnSpPr>
          <p:nvPr/>
        </p:nvCxnSpPr>
        <p:spPr>
          <a:xfrm flipH="1">
            <a:off x="4425295" y="1837159"/>
            <a:ext cx="45781" cy="10904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9552" y="548680"/>
            <a:ext cx="580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Deep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Convolutional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Neural Network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60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37" y="1100372"/>
            <a:ext cx="8139126" cy="4657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548680"/>
            <a:ext cx="580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Times New Roman" pitchFamily="18" charset="0"/>
                <a:cs typeface="Times New Roman" pitchFamily="18" charset="0"/>
              </a:rPr>
              <a:t>Deep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Convolutional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Neural Network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49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300163"/>
            <a:ext cx="7572375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548680"/>
            <a:ext cx="433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Parameters in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6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78871" y="388328"/>
            <a:ext cx="5118414" cy="4061722"/>
            <a:chOff x="999752" y="404664"/>
            <a:chExt cx="6812608" cy="5406152"/>
          </a:xfrm>
        </p:grpSpPr>
        <p:sp>
          <p:nvSpPr>
            <p:cNvPr id="4" name="타원 3"/>
            <p:cNvSpPr/>
            <p:nvPr/>
          </p:nvSpPr>
          <p:spPr>
            <a:xfrm>
              <a:off x="3681300" y="40466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681300" y="188517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681300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81300" y="498152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025911" y="191683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025911" y="339734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99752" y="1556792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84442" y="2132856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-1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593068" y="154816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9752" y="2132856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289017" y="708523"/>
              <a:ext cx="1736894" cy="1512168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289017" y="2189038"/>
              <a:ext cx="1736894" cy="31653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289017" y="2220691"/>
              <a:ext cx="1736894" cy="148051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289017" y="2348880"/>
              <a:ext cx="1736894" cy="293650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1786709"/>
                </p:ext>
              </p:extLst>
            </p:nvPr>
          </p:nvGraphicFramePr>
          <p:xfrm>
            <a:off x="4991475" y="967535"/>
            <a:ext cx="490025" cy="517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68" name="수식" r:id="rId3" imgW="228600" imgH="241200" progId="Equation.3">
                    <p:embed/>
                  </p:oleObj>
                </mc:Choice>
                <mc:Fallback>
                  <p:oleObj name="수식" r:id="rId3" imgW="2286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991475" y="967535"/>
                          <a:ext cx="490025" cy="5172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409589"/>
                </p:ext>
              </p:extLst>
            </p:nvPr>
          </p:nvGraphicFramePr>
          <p:xfrm>
            <a:off x="4401380" y="170080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69" name="수식" r:id="rId5" imgW="253800" imgH="241200" progId="Equation.3">
                    <p:embed/>
                  </p:oleObj>
                </mc:Choice>
                <mc:Fallback>
                  <p:oleObj name="수식" r:id="rId5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1380" y="170080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3955186"/>
                </p:ext>
              </p:extLst>
            </p:nvPr>
          </p:nvGraphicFramePr>
          <p:xfrm>
            <a:off x="4386541" y="2696054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70" name="수식" r:id="rId7" imgW="253800" imgH="241200" progId="Equation.3">
                    <p:embed/>
                  </p:oleObj>
                </mc:Choice>
                <mc:Fallback>
                  <p:oleObj name="수식" r:id="rId7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6541" y="2696054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631261"/>
                </p:ext>
              </p:extLst>
            </p:nvPr>
          </p:nvGraphicFramePr>
          <p:xfrm>
            <a:off x="4257364" y="3992198"/>
            <a:ext cx="544474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71" name="수식" r:id="rId9" imgW="253800" imgH="241200" progId="Equation.3">
                    <p:embed/>
                  </p:oleObj>
                </mc:Choice>
                <mc:Fallback>
                  <p:oleObj name="수식" r:id="rId9" imgW="25380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7364" y="3992198"/>
                          <a:ext cx="544474" cy="5169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200019" y="923383"/>
              <a:ext cx="1914890" cy="25629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200019" y="2403898"/>
              <a:ext cx="1825892" cy="1297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289017" y="3701206"/>
              <a:ext cx="1736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289017" y="3916066"/>
              <a:ext cx="1825892" cy="13693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8" idx="6"/>
            </p:cNvCxnSpPr>
            <p:nvPr/>
          </p:nvCxnSpPr>
          <p:spPr>
            <a:xfrm flipV="1">
              <a:off x="6633628" y="2220690"/>
              <a:ext cx="648072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9" idx="6"/>
            </p:cNvCxnSpPr>
            <p:nvPr/>
          </p:nvCxnSpPr>
          <p:spPr>
            <a:xfrm>
              <a:off x="6633628" y="3701206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425716" y="1988840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99838" y="3462765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40" name="자유형 39"/>
            <p:cNvSpPr/>
            <p:nvPr/>
          </p:nvSpPr>
          <p:spPr>
            <a:xfrm>
              <a:off x="1304861" y="531751"/>
              <a:ext cx="2380890" cy="1020276"/>
            </a:xfrm>
            <a:custGeom>
              <a:avLst/>
              <a:gdLst>
                <a:gd name="connsiteX0" fmla="*/ 0 w 2380890"/>
                <a:gd name="connsiteY0" fmla="*/ 1020276 h 1020276"/>
                <a:gd name="connsiteX1" fmla="*/ 681486 w 2380890"/>
                <a:gd name="connsiteY1" fmla="*/ 71371 h 1020276"/>
                <a:gd name="connsiteX2" fmla="*/ 2380890 w 2380890"/>
                <a:gd name="connsiteY2" fmla="*/ 140382 h 102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0890" h="1020276">
                  <a:moveTo>
                    <a:pt x="0" y="1020276"/>
                  </a:moveTo>
                  <a:cubicBezTo>
                    <a:pt x="142335" y="619148"/>
                    <a:pt x="284671" y="218020"/>
                    <a:pt x="681486" y="71371"/>
                  </a:cubicBezTo>
                  <a:cubicBezTo>
                    <a:pt x="1078301" y="-75278"/>
                    <a:pt x="1729595" y="32552"/>
                    <a:pt x="2380890" y="14038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자유형 40"/>
            <p:cNvSpPr/>
            <p:nvPr/>
          </p:nvSpPr>
          <p:spPr>
            <a:xfrm>
              <a:off x="2141623" y="1770486"/>
              <a:ext cx="1561381" cy="307753"/>
            </a:xfrm>
            <a:custGeom>
              <a:avLst/>
              <a:gdLst>
                <a:gd name="connsiteX0" fmla="*/ 0 w 1561381"/>
                <a:gd name="connsiteY0" fmla="*/ 5828 h 307753"/>
                <a:gd name="connsiteX1" fmla="*/ 845389 w 1561381"/>
                <a:gd name="connsiteY1" fmla="*/ 40334 h 307753"/>
                <a:gd name="connsiteX2" fmla="*/ 1561381 w 1561381"/>
                <a:gd name="connsiteY2" fmla="*/ 307753 h 30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1381" h="307753">
                  <a:moveTo>
                    <a:pt x="0" y="5828"/>
                  </a:moveTo>
                  <a:cubicBezTo>
                    <a:pt x="292579" y="-2080"/>
                    <a:pt x="585159" y="-9987"/>
                    <a:pt x="845389" y="40334"/>
                  </a:cubicBezTo>
                  <a:cubicBezTo>
                    <a:pt x="1105619" y="90655"/>
                    <a:pt x="1333500" y="199204"/>
                    <a:pt x="1561381" y="3077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1265456" y="2733846"/>
              <a:ext cx="2437548" cy="1092478"/>
            </a:xfrm>
            <a:custGeom>
              <a:avLst/>
              <a:gdLst>
                <a:gd name="connsiteX0" fmla="*/ 4899 w 2437548"/>
                <a:gd name="connsiteY0" fmla="*/ 0 h 1092478"/>
                <a:gd name="connsiteX1" fmla="*/ 272318 w 2437548"/>
                <a:gd name="connsiteY1" fmla="*/ 1035170 h 1092478"/>
                <a:gd name="connsiteX2" fmla="*/ 1756061 w 2437548"/>
                <a:gd name="connsiteY2" fmla="*/ 957532 h 1092478"/>
                <a:gd name="connsiteX3" fmla="*/ 2437548 w 2437548"/>
                <a:gd name="connsiteY3" fmla="*/ 948906 h 109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548" h="1092478">
                  <a:moveTo>
                    <a:pt x="4899" y="0"/>
                  </a:moveTo>
                  <a:cubicBezTo>
                    <a:pt x="-7322" y="437790"/>
                    <a:pt x="-19542" y="875581"/>
                    <a:pt x="272318" y="1035170"/>
                  </a:cubicBezTo>
                  <a:cubicBezTo>
                    <a:pt x="564178" y="1194759"/>
                    <a:pt x="1395189" y="971909"/>
                    <a:pt x="1756061" y="957532"/>
                  </a:cubicBezTo>
                  <a:cubicBezTo>
                    <a:pt x="2116933" y="943155"/>
                    <a:pt x="2277240" y="946030"/>
                    <a:pt x="2437548" y="94890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 42"/>
            <p:cNvSpPr/>
            <p:nvPr/>
          </p:nvSpPr>
          <p:spPr>
            <a:xfrm>
              <a:off x="1925962" y="2751099"/>
              <a:ext cx="1751163" cy="2684370"/>
            </a:xfrm>
            <a:custGeom>
              <a:avLst/>
              <a:gdLst>
                <a:gd name="connsiteX0" fmla="*/ 0 w 1751163"/>
                <a:gd name="connsiteY0" fmla="*/ 0 h 2684370"/>
                <a:gd name="connsiteX1" fmla="*/ 319178 w 1751163"/>
                <a:gd name="connsiteY1" fmla="*/ 2372264 h 2684370"/>
                <a:gd name="connsiteX2" fmla="*/ 1751163 w 1751163"/>
                <a:gd name="connsiteY2" fmla="*/ 2587925 h 268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1163" h="2684370">
                  <a:moveTo>
                    <a:pt x="0" y="0"/>
                  </a:moveTo>
                  <a:cubicBezTo>
                    <a:pt x="13659" y="970471"/>
                    <a:pt x="27318" y="1940943"/>
                    <a:pt x="319178" y="2372264"/>
                  </a:cubicBezTo>
                  <a:cubicBezTo>
                    <a:pt x="611038" y="2803585"/>
                    <a:pt x="1181100" y="2695755"/>
                    <a:pt x="1751163" y="25879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63457" y="2708920"/>
              <a:ext cx="996816" cy="491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human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21260" y="708523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</a:rPr>
                <a:t>-1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49252" y="3717032"/>
              <a:ext cx="376678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1</a:t>
              </a:r>
              <a:endPara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97988" y="206084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00B050"/>
                  </a:solidFill>
                </a:rPr>
                <a:t>1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21260" y="5363924"/>
              <a:ext cx="491115" cy="446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C00000"/>
                  </a:solidFill>
                </a:rPr>
                <a:t>-1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971600" y="4839443"/>
            <a:ext cx="5735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-1       </a:t>
            </a:r>
            <a:r>
              <a:rPr lang="en-US" altLang="ko-KR" sz="2400" dirty="0" smtClean="0"/>
              <a:t>        + </a:t>
            </a:r>
            <a:r>
              <a:rPr lang="en-US" altLang="ko-KR" sz="2400" dirty="0" smtClean="0">
                <a:solidFill>
                  <a:srgbClr val="00B050"/>
                </a:solidFill>
              </a:rPr>
              <a:t>1    </a:t>
            </a:r>
            <a:r>
              <a:rPr lang="en-US" altLang="ko-KR" sz="2400" dirty="0" smtClean="0"/>
              <a:t>         +  </a:t>
            </a:r>
            <a:r>
              <a:rPr lang="en-US" altLang="ko-KR" sz="2400" dirty="0" smtClean="0">
                <a:solidFill>
                  <a:srgbClr val="FFC000"/>
                </a:solidFill>
              </a:rPr>
              <a:t>1    </a:t>
            </a:r>
            <a:r>
              <a:rPr lang="en-US" altLang="ko-KR" sz="2400" dirty="0" smtClean="0"/>
              <a:t>         + -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50" name="개체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885585"/>
              </p:ext>
            </p:extLst>
          </p:nvPr>
        </p:nvGraphicFramePr>
        <p:xfrm>
          <a:off x="2035200" y="4809461"/>
          <a:ext cx="7366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2" name="수식" r:id="rId11" imgW="342720" imgH="241200" progId="Equation.3">
                  <p:embed/>
                </p:oleObj>
              </mc:Choice>
              <mc:Fallback>
                <p:oleObj name="수식" r:id="rId11" imgW="3427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200" y="4809461"/>
                        <a:ext cx="7366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개체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18788"/>
              </p:ext>
            </p:extLst>
          </p:nvPr>
        </p:nvGraphicFramePr>
        <p:xfrm>
          <a:off x="3448497" y="4797152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3" name="수식" r:id="rId13" imgW="368280" imgH="241200" progId="Equation.3">
                  <p:embed/>
                </p:oleObj>
              </mc:Choice>
              <mc:Fallback>
                <p:oleObj name="수식" r:id="rId13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497" y="4797152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개체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12913"/>
              </p:ext>
            </p:extLst>
          </p:nvPr>
        </p:nvGraphicFramePr>
        <p:xfrm>
          <a:off x="4788024" y="4797152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4" name="수식" r:id="rId15" imgW="368280" imgH="241200" progId="Equation.3">
                  <p:embed/>
                </p:oleObj>
              </mc:Choice>
              <mc:Fallback>
                <p:oleObj name="수식" r:id="rId15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797152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개체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642699"/>
              </p:ext>
            </p:extLst>
          </p:nvPr>
        </p:nvGraphicFramePr>
        <p:xfrm>
          <a:off x="6228184" y="4805678"/>
          <a:ext cx="7921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5" name="수식" r:id="rId17" imgW="368280" imgH="241200" progId="Equation.3">
                  <p:embed/>
                </p:oleObj>
              </mc:Choice>
              <mc:Fallback>
                <p:oleObj name="수식" r:id="rId17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4805678"/>
                        <a:ext cx="7921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104400"/>
              </p:ext>
            </p:extLst>
          </p:nvPr>
        </p:nvGraphicFramePr>
        <p:xfrm>
          <a:off x="7701025" y="1804321"/>
          <a:ext cx="1104900" cy="179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6" name="수식" r:id="rId19" imgW="622080" imgH="1015920" progId="Equation.3">
                  <p:embed/>
                </p:oleObj>
              </mc:Choice>
              <mc:Fallback>
                <p:oleObj name="수식" r:id="rId19" imgW="622080" imgH="101592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1025" y="1804321"/>
                        <a:ext cx="1104900" cy="179863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5952634" y="3934797"/>
            <a:ext cx="3012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These</a:t>
            </a:r>
            <a:r>
              <a:rPr lang="ko-KR" altLang="en-US" dirty="0" smtClean="0"/>
              <a:t> </a:t>
            </a:r>
            <a:r>
              <a:rPr lang="en-US" altLang="ko-KR" dirty="0" smtClean="0"/>
              <a:t>weights activate the human </a:t>
            </a:r>
          </a:p>
          <a:p>
            <a:r>
              <a:rPr lang="en-US" altLang="ko-KR" dirty="0" smtClean="0"/>
              <a:t>node the most</a:t>
            </a:r>
            <a:endParaRPr lang="ko-KR" altLang="en-US" dirty="0"/>
          </a:p>
        </p:txBody>
      </p:sp>
      <p:cxnSp>
        <p:nvCxnSpPr>
          <p:cNvPr id="28" name="꺾인 연결선 27"/>
          <p:cNvCxnSpPr>
            <a:stCxn id="20" idx="0"/>
            <a:endCxn id="18" idx="1"/>
          </p:cNvCxnSpPr>
          <p:nvPr/>
        </p:nvCxnSpPr>
        <p:spPr>
          <a:xfrm rot="5400000" flipH="1" flipV="1">
            <a:off x="6964486" y="3198258"/>
            <a:ext cx="1231158" cy="2419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7850" y="5643996"/>
            <a:ext cx="649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Problem : If </a:t>
            </a:r>
            <a:r>
              <a:rPr lang="ko-KR" altLang="en-US" dirty="0" smtClean="0"/>
              <a:t>                                           </a:t>
            </a:r>
            <a:r>
              <a:rPr lang="en-US" altLang="ko-KR" dirty="0" smtClean="0"/>
              <a:t>can have only a value of -1  or 1,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What are the  weights                                              that make A largest?</a:t>
            </a:r>
            <a:endParaRPr lang="ko-KR" altLang="en-US" dirty="0"/>
          </a:p>
        </p:txBody>
      </p:sp>
      <p:graphicFrame>
        <p:nvGraphicFramePr>
          <p:cNvPr id="55" name="개체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627321"/>
              </p:ext>
            </p:extLst>
          </p:nvPr>
        </p:nvGraphicFramePr>
        <p:xfrm>
          <a:off x="2038348" y="5614641"/>
          <a:ext cx="2074246" cy="427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7" name="수식" r:id="rId21" imgW="1168200" imgH="241200" progId="Equation.3">
                  <p:embed/>
                </p:oleObj>
              </mc:Choice>
              <mc:Fallback>
                <p:oleObj name="수식" r:id="rId21" imgW="1168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348" y="5614641"/>
                        <a:ext cx="2074246" cy="427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개체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530490"/>
              </p:ext>
            </p:extLst>
          </p:nvPr>
        </p:nvGraphicFramePr>
        <p:xfrm>
          <a:off x="3199492" y="5892142"/>
          <a:ext cx="20748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8" name="수식" r:id="rId23" imgW="1168200" imgH="241200" progId="Equation.3">
                  <p:embed/>
                </p:oleObj>
              </mc:Choice>
              <mc:Fallback>
                <p:oleObj name="수식" r:id="rId23" imgW="11682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9492" y="5892142"/>
                        <a:ext cx="20748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224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908720"/>
            <a:ext cx="76295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811556" y="5543783"/>
            <a:ext cx="4208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Input : [batch, </a:t>
            </a:r>
            <a:r>
              <a:rPr lang="en-US" altLang="ko-KR" dirty="0" err="1"/>
              <a:t>in_height</a:t>
            </a:r>
            <a:r>
              <a:rPr lang="en-US" altLang="ko-KR" dirty="0"/>
              <a:t>, </a:t>
            </a:r>
            <a:r>
              <a:rPr lang="en-US" altLang="ko-KR" dirty="0" err="1"/>
              <a:t>in_width</a:t>
            </a:r>
            <a:r>
              <a:rPr lang="en-US" altLang="ko-KR" dirty="0"/>
              <a:t>, </a:t>
            </a:r>
            <a:r>
              <a:rPr lang="en-US" altLang="ko-KR" dirty="0" err="1"/>
              <a:t>in_channels</a:t>
            </a:r>
            <a:r>
              <a:rPr lang="en-US" altLang="ko-KR" dirty="0"/>
              <a:t>]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2339752" y="4472955"/>
            <a:ext cx="3744416" cy="10708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4572000" y="4760987"/>
            <a:ext cx="792088" cy="7827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4644008" y="4328939"/>
            <a:ext cx="2088232" cy="12148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7784" y="6093296"/>
            <a:ext cx="25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Number of images in </a:t>
            </a:r>
            <a:r>
              <a:rPr lang="ko-KR" altLang="en-US" dirty="0" smtClean="0"/>
              <a:t> </a:t>
            </a:r>
            <a:r>
              <a:rPr lang="en-US" altLang="ko-KR" dirty="0" smtClean="0"/>
              <a:t>batch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endCxn id="9" idx="0"/>
          </p:cNvCxnSpPr>
          <p:nvPr/>
        </p:nvCxnSpPr>
        <p:spPr>
          <a:xfrm>
            <a:off x="3893099" y="5805264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9552" y="404664"/>
            <a:ext cx="433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Parameters in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79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2" y="2518739"/>
            <a:ext cx="3523682" cy="1995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4" y="4626887"/>
            <a:ext cx="3300295" cy="1837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18983"/>
            <a:ext cx="3674759" cy="2021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3348770" cy="1870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4283968" y="2996952"/>
            <a:ext cx="576064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8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25" y="1622399"/>
            <a:ext cx="6541550" cy="361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560160" y="5662989"/>
            <a:ext cx="553212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filter </a:t>
            </a:r>
            <a:r>
              <a:rPr lang="en-US" altLang="ko-KR" dirty="0"/>
              <a:t>[</a:t>
            </a:r>
            <a:r>
              <a:rPr lang="en-US" altLang="ko-KR" dirty="0" err="1"/>
              <a:t>filter_height</a:t>
            </a:r>
            <a:r>
              <a:rPr lang="en-US" altLang="ko-KR" dirty="0"/>
              <a:t>, </a:t>
            </a:r>
            <a:r>
              <a:rPr lang="en-US" altLang="ko-KR" dirty="0" err="1"/>
              <a:t>filter_width</a:t>
            </a:r>
            <a:r>
              <a:rPr lang="en-US" altLang="ko-KR" dirty="0"/>
              <a:t>, </a:t>
            </a:r>
            <a:r>
              <a:rPr lang="en-US" altLang="ko-KR" dirty="0" err="1"/>
              <a:t>in_channels</a:t>
            </a:r>
            <a:r>
              <a:rPr lang="en-US" altLang="ko-KR" dirty="0"/>
              <a:t>, </a:t>
            </a:r>
            <a:r>
              <a:rPr lang="en-US" altLang="ko-KR" dirty="0" err="1"/>
              <a:t>out_channels</a:t>
            </a:r>
            <a:r>
              <a:rPr lang="en-US" altLang="ko-KR" dirty="0" smtClean="0"/>
              <a:t>]</a:t>
            </a:r>
            <a:endParaRPr lang="en-US" altLang="ko-KR" dirty="0"/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3635896" y="4077072"/>
            <a:ext cx="1368152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2699792" y="4581128"/>
            <a:ext cx="1872208" cy="1081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5724128" y="2348880"/>
            <a:ext cx="504056" cy="3314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4716016" y="3501008"/>
            <a:ext cx="360040" cy="43204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 18"/>
          <p:cNvSpPr/>
          <p:nvPr/>
        </p:nvSpPr>
        <p:spPr>
          <a:xfrm>
            <a:off x="2721429" y="3551579"/>
            <a:ext cx="2079171" cy="2141650"/>
          </a:xfrm>
          <a:custGeom>
            <a:avLst/>
            <a:gdLst>
              <a:gd name="connsiteX0" fmla="*/ 2079171 w 2079171"/>
              <a:gd name="connsiteY0" fmla="*/ 127792 h 2141650"/>
              <a:gd name="connsiteX1" fmla="*/ 1589314 w 2079171"/>
              <a:gd name="connsiteY1" fmla="*/ 127792 h 2141650"/>
              <a:gd name="connsiteX2" fmla="*/ 293914 w 2079171"/>
              <a:gd name="connsiteY2" fmla="*/ 1455850 h 2141650"/>
              <a:gd name="connsiteX3" fmla="*/ 0 w 2079171"/>
              <a:gd name="connsiteY3" fmla="*/ 2141650 h 21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171" h="2141650">
                <a:moveTo>
                  <a:pt x="2079171" y="127792"/>
                </a:moveTo>
                <a:cubicBezTo>
                  <a:pt x="1983014" y="17120"/>
                  <a:pt x="1886857" y="-93551"/>
                  <a:pt x="1589314" y="127792"/>
                </a:cubicBezTo>
                <a:cubicBezTo>
                  <a:pt x="1291771" y="349135"/>
                  <a:pt x="558800" y="1120207"/>
                  <a:pt x="293914" y="1455850"/>
                </a:cubicBezTo>
                <a:cubicBezTo>
                  <a:pt x="29028" y="1791493"/>
                  <a:pt x="14514" y="1966571"/>
                  <a:pt x="0" y="2141650"/>
                </a:cubicBezTo>
              </a:path>
            </a:pathLst>
          </a:custGeom>
          <a:ln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9552" y="548680"/>
            <a:ext cx="433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Parameters in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9886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19" y="1119291"/>
            <a:ext cx="4462589" cy="2489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799" y="3852207"/>
            <a:ext cx="4419577" cy="245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32543" y="4184728"/>
            <a:ext cx="18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strides = [1, 2, 2, 1]</a:t>
            </a:r>
            <a:endParaRPr lang="ko-KR" altLang="en-US" dirty="0"/>
          </a:p>
        </p:txBody>
      </p:sp>
      <p:cxnSp>
        <p:nvCxnSpPr>
          <p:cNvPr id="5" name="꺾인 연결선 4"/>
          <p:cNvCxnSpPr>
            <a:stCxn id="2" idx="2"/>
            <a:endCxn id="3" idx="1"/>
          </p:cNvCxnSpPr>
          <p:nvPr/>
        </p:nvCxnSpPr>
        <p:spPr>
          <a:xfrm rot="16200000" flipH="1">
            <a:off x="2586110" y="4130075"/>
            <a:ext cx="526704" cy="137467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9552" y="404664"/>
            <a:ext cx="433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Parameters in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01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93" y="1550700"/>
            <a:ext cx="6439215" cy="3534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79712" y="4931876"/>
            <a:ext cx="160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Padding = ‘valid’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41990" y="493187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Padding = ‘same’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9552" y="548680"/>
            <a:ext cx="433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Parameters in </a:t>
            </a:r>
            <a:r>
              <a:rPr lang="en-US" altLang="ko-KR" sz="2800" b="1" dirty="0" smtClean="0">
                <a:latin typeface="Times New Roman" pitchFamily="18" charset="0"/>
                <a:cs typeface="Times New Roman" pitchFamily="18" charset="0"/>
              </a:rPr>
              <a:t>Convolution</a:t>
            </a:r>
            <a:endParaRPr lang="ko-KR" alt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96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591071"/>
            <a:ext cx="7352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 smtClean="0">
                <a:latin typeface="Times New Roman" pitchFamily="18" charset="0"/>
                <a:cs typeface="Times New Roman" pitchFamily="18" charset="0"/>
              </a:rPr>
              <a:t>Tensorflow</a:t>
            </a:r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 Practice5 :  Convolutional Neural Network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991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228725"/>
            <a:ext cx="781050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31840" y="5661248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udemy</a:t>
            </a:r>
            <a:r>
              <a:rPr lang="en-US" altLang="ko-KR" dirty="0" smtClean="0"/>
              <a:t> site)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91071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Stochastic </a:t>
            </a:r>
            <a:r>
              <a:rPr lang="en-US" altLang="ko-KR" sz="2400" b="1" smtClean="0">
                <a:latin typeface="Times New Roman" pitchFamily="18" charset="0"/>
                <a:cs typeface="Times New Roman" pitchFamily="18" charset="0"/>
              </a:rPr>
              <a:t>Gradient Descent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7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214438"/>
            <a:ext cx="7972425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1840" y="5661248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udemy</a:t>
            </a:r>
            <a:r>
              <a:rPr lang="en-US" altLang="ko-KR" dirty="0" smtClean="0"/>
              <a:t> site)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91071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Stochastic </a:t>
            </a:r>
            <a:r>
              <a:rPr lang="en-US" altLang="ko-KR" sz="2400" b="1" smtClean="0">
                <a:latin typeface="Times New Roman" pitchFamily="18" charset="0"/>
                <a:cs typeface="Times New Roman" pitchFamily="18" charset="0"/>
              </a:rPr>
              <a:t>Gradient Descent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8680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257300"/>
            <a:ext cx="78105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31840" y="5661248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udemy</a:t>
            </a:r>
            <a:r>
              <a:rPr lang="en-US" altLang="ko-KR" dirty="0" smtClean="0"/>
              <a:t> site)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591071"/>
            <a:ext cx="1291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Dropout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233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200150"/>
            <a:ext cx="669607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1840" y="5661248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udemy</a:t>
            </a:r>
            <a:r>
              <a:rPr lang="en-US" altLang="ko-KR" dirty="0" smtClean="0"/>
              <a:t> site)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91071"/>
            <a:ext cx="1291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Dropout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2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923928" y="764704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923928" y="2245219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923928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923928" y="5341563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268539" y="2276872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268539" y="3757387"/>
            <a:ext cx="607717" cy="607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47664" y="1988840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63133" y="2564904"/>
            <a:ext cx="576064" cy="57606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63133" y="198021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47664" y="2564904"/>
            <a:ext cx="57606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cxnSp>
        <p:nvCxnSpPr>
          <p:cNvPr id="15" name="직선 연결선 14"/>
          <p:cNvCxnSpPr>
            <a:stCxn id="4" idx="6"/>
            <a:endCxn id="8" idx="2"/>
          </p:cNvCxnSpPr>
          <p:nvPr/>
        </p:nvCxnSpPr>
        <p:spPr>
          <a:xfrm>
            <a:off x="4531645" y="1068563"/>
            <a:ext cx="1736894" cy="1512168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5" idx="6"/>
            <a:endCxn id="8" idx="2"/>
          </p:cNvCxnSpPr>
          <p:nvPr/>
        </p:nvCxnSpPr>
        <p:spPr>
          <a:xfrm>
            <a:off x="4531645" y="2549078"/>
            <a:ext cx="1736894" cy="31653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6" idx="6"/>
            <a:endCxn id="8" idx="2"/>
          </p:cNvCxnSpPr>
          <p:nvPr/>
        </p:nvCxnSpPr>
        <p:spPr>
          <a:xfrm flipV="1">
            <a:off x="4531645" y="2580731"/>
            <a:ext cx="1736894" cy="14805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7" idx="6"/>
          </p:cNvCxnSpPr>
          <p:nvPr/>
        </p:nvCxnSpPr>
        <p:spPr>
          <a:xfrm flipV="1">
            <a:off x="4531645" y="2708920"/>
            <a:ext cx="1736894" cy="2936502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262667"/>
              </p:ext>
            </p:extLst>
          </p:nvPr>
        </p:nvGraphicFramePr>
        <p:xfrm>
          <a:off x="4442647" y="1733425"/>
          <a:ext cx="543161" cy="516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8" name="수식" r:id="rId3" imgW="253800" imgH="241200" progId="Equation.3">
                  <p:embed/>
                </p:oleObj>
              </mc:Choice>
              <mc:Fallback>
                <p:oleObj name="수식" r:id="rId3" imgW="253800" imgH="24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42647" y="1733425"/>
                        <a:ext cx="543161" cy="516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290682"/>
              </p:ext>
            </p:extLst>
          </p:nvPr>
        </p:nvGraphicFramePr>
        <p:xfrm>
          <a:off x="4891027" y="2743047"/>
          <a:ext cx="545069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9" name="수식" r:id="rId5" imgW="279360" imgH="241200" progId="Equation.3">
                  <p:embed/>
                </p:oleObj>
              </mc:Choice>
              <mc:Fallback>
                <p:oleObj name="수식" r:id="rId5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27" y="2743047"/>
                        <a:ext cx="545069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486209"/>
              </p:ext>
            </p:extLst>
          </p:nvPr>
        </p:nvGraphicFramePr>
        <p:xfrm>
          <a:off x="4978568" y="3627395"/>
          <a:ext cx="545070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0" name="수식" r:id="rId7" imgW="279360" imgH="241200" progId="Equation.3">
                  <p:embed/>
                </p:oleObj>
              </mc:Choice>
              <mc:Fallback>
                <p:oleObj name="수식" r:id="rId7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8568" y="3627395"/>
                        <a:ext cx="545070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09023"/>
              </p:ext>
            </p:extLst>
          </p:nvPr>
        </p:nvGraphicFramePr>
        <p:xfrm>
          <a:off x="5252259" y="5047303"/>
          <a:ext cx="543877" cy="469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1" name="수식" r:id="rId9" imgW="279360" imgH="241200" progId="Equation.3">
                  <p:embed/>
                </p:oleObj>
              </mc:Choice>
              <mc:Fallback>
                <p:oleObj name="수식" r:id="rId9" imgW="2793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2259" y="5047303"/>
                        <a:ext cx="543877" cy="469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직선 연결선 26"/>
          <p:cNvCxnSpPr>
            <a:stCxn id="4" idx="5"/>
            <a:endCxn id="9" idx="1"/>
          </p:cNvCxnSpPr>
          <p:nvPr/>
        </p:nvCxnSpPr>
        <p:spPr>
          <a:xfrm>
            <a:off x="4442647" y="1283423"/>
            <a:ext cx="1914890" cy="25629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5" idx="5"/>
            <a:endCxn id="9" idx="2"/>
          </p:cNvCxnSpPr>
          <p:nvPr/>
        </p:nvCxnSpPr>
        <p:spPr>
          <a:xfrm>
            <a:off x="4442647" y="2763938"/>
            <a:ext cx="1825892" cy="12973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" idx="6"/>
            <a:endCxn id="9" idx="2"/>
          </p:cNvCxnSpPr>
          <p:nvPr/>
        </p:nvCxnSpPr>
        <p:spPr>
          <a:xfrm>
            <a:off x="4531645" y="4061246"/>
            <a:ext cx="17368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7" idx="6"/>
            <a:endCxn id="9" idx="3"/>
          </p:cNvCxnSpPr>
          <p:nvPr/>
        </p:nvCxnSpPr>
        <p:spPr>
          <a:xfrm flipV="1">
            <a:off x="4531645" y="4276106"/>
            <a:ext cx="1825892" cy="13693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18158" y="2429514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A</a:t>
            </a:r>
            <a:endParaRPr lang="ko-KR" alt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092280" y="3903439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</a:t>
            </a:r>
            <a:endParaRPr lang="ko-KR" altLang="en-US" sz="2400" dirty="0"/>
          </a:p>
        </p:txBody>
      </p:sp>
      <p:sp>
        <p:nvSpPr>
          <p:cNvPr id="3" name="자유형 2"/>
          <p:cNvSpPr/>
          <p:nvPr/>
        </p:nvSpPr>
        <p:spPr>
          <a:xfrm>
            <a:off x="1156604" y="540053"/>
            <a:ext cx="2771929" cy="1424214"/>
          </a:xfrm>
          <a:custGeom>
            <a:avLst/>
            <a:gdLst>
              <a:gd name="connsiteX0" fmla="*/ 113396 w 2771929"/>
              <a:gd name="connsiteY0" fmla="*/ 1424214 h 1424214"/>
              <a:gd name="connsiteX1" fmla="*/ 96463 w 2771929"/>
              <a:gd name="connsiteY1" fmla="*/ 619880 h 1424214"/>
              <a:gd name="connsiteX2" fmla="*/ 1154796 w 2771929"/>
              <a:gd name="connsiteY2" fmla="*/ 1814 h 1424214"/>
              <a:gd name="connsiteX3" fmla="*/ 2771929 w 2771929"/>
              <a:gd name="connsiteY3" fmla="*/ 467480 h 142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1929" h="1424214">
                <a:moveTo>
                  <a:pt x="113396" y="1424214"/>
                </a:moveTo>
                <a:cubicBezTo>
                  <a:pt x="18146" y="1140580"/>
                  <a:pt x="-77104" y="856947"/>
                  <a:pt x="96463" y="619880"/>
                </a:cubicBezTo>
                <a:cubicBezTo>
                  <a:pt x="270030" y="382813"/>
                  <a:pt x="708885" y="27214"/>
                  <a:pt x="1154796" y="1814"/>
                </a:cubicBezTo>
                <a:cubicBezTo>
                  <a:pt x="1600707" y="-23586"/>
                  <a:pt x="2186318" y="221947"/>
                  <a:pt x="2771929" y="46748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116667" y="2243667"/>
            <a:ext cx="1794933" cy="245533"/>
          </a:xfrm>
          <a:custGeom>
            <a:avLst/>
            <a:gdLst>
              <a:gd name="connsiteX0" fmla="*/ 0 w 1794933"/>
              <a:gd name="connsiteY0" fmla="*/ 0 h 245533"/>
              <a:gd name="connsiteX1" fmla="*/ 1794933 w 1794933"/>
              <a:gd name="connsiteY1" fmla="*/ 245533 h 245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4933" h="245533">
                <a:moveTo>
                  <a:pt x="0" y="0"/>
                </a:moveTo>
                <a:lnTo>
                  <a:pt x="1794933" y="24553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052489" y="3149600"/>
            <a:ext cx="2901444" cy="1050154"/>
          </a:xfrm>
          <a:custGeom>
            <a:avLst/>
            <a:gdLst>
              <a:gd name="connsiteX0" fmla="*/ 158244 w 2901444"/>
              <a:gd name="connsiteY0" fmla="*/ 0 h 1050154"/>
              <a:gd name="connsiteX1" fmla="*/ 302178 w 2901444"/>
              <a:gd name="connsiteY1" fmla="*/ 965200 h 1050154"/>
              <a:gd name="connsiteX2" fmla="*/ 2901444 w 2901444"/>
              <a:gd name="connsiteY2" fmla="*/ 939800 h 105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1444" h="1050154">
                <a:moveTo>
                  <a:pt x="158244" y="0"/>
                </a:moveTo>
                <a:cubicBezTo>
                  <a:pt x="1611" y="404283"/>
                  <a:pt x="-155022" y="808567"/>
                  <a:pt x="302178" y="965200"/>
                </a:cubicBezTo>
                <a:cubicBezTo>
                  <a:pt x="759378" y="1121833"/>
                  <a:pt x="1830411" y="1030816"/>
                  <a:pt x="2901444" y="939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802554" y="3166533"/>
            <a:ext cx="2134446" cy="2627037"/>
          </a:xfrm>
          <a:custGeom>
            <a:avLst/>
            <a:gdLst>
              <a:gd name="connsiteX0" fmla="*/ 43179 w 2134446"/>
              <a:gd name="connsiteY0" fmla="*/ 0 h 2627037"/>
              <a:gd name="connsiteX1" fmla="*/ 43179 w 2134446"/>
              <a:gd name="connsiteY1" fmla="*/ 1676400 h 2627037"/>
              <a:gd name="connsiteX2" fmla="*/ 491913 w 2134446"/>
              <a:gd name="connsiteY2" fmla="*/ 2548467 h 2627037"/>
              <a:gd name="connsiteX3" fmla="*/ 2134446 w 2134446"/>
              <a:gd name="connsiteY3" fmla="*/ 2531534 h 262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4446" h="2627037">
                <a:moveTo>
                  <a:pt x="43179" y="0"/>
                </a:moveTo>
                <a:cubicBezTo>
                  <a:pt x="5784" y="625828"/>
                  <a:pt x="-31610" y="1251656"/>
                  <a:pt x="43179" y="1676400"/>
                </a:cubicBezTo>
                <a:cubicBezTo>
                  <a:pt x="117968" y="2101144"/>
                  <a:pt x="143369" y="2405945"/>
                  <a:pt x="491913" y="2548467"/>
                </a:cubicBezTo>
                <a:cubicBezTo>
                  <a:pt x="840457" y="2690989"/>
                  <a:pt x="1487451" y="2611261"/>
                  <a:pt x="2134446" y="25315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99237" y="31409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76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238250"/>
            <a:ext cx="783907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31840" y="5661248"/>
            <a:ext cx="222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(figure from </a:t>
            </a:r>
            <a:r>
              <a:rPr lang="en-US" altLang="ko-KR" dirty="0" err="1" smtClean="0"/>
              <a:t>udemy</a:t>
            </a:r>
            <a:r>
              <a:rPr lang="en-US" altLang="ko-KR" dirty="0" smtClean="0"/>
              <a:t> site)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591071"/>
            <a:ext cx="1291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Times New Roman" pitchFamily="18" charset="0"/>
                <a:cs typeface="Times New Roman" pitchFamily="18" charset="0"/>
              </a:rPr>
              <a:t>Dropout</a:t>
            </a:r>
            <a:endParaRPr lang="ko-KR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6622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95736" y="830712"/>
            <a:ext cx="4184931" cy="3939998"/>
            <a:chOff x="963133" y="540053"/>
            <a:chExt cx="6541669" cy="5409227"/>
          </a:xfrm>
        </p:grpSpPr>
        <p:sp>
          <p:nvSpPr>
            <p:cNvPr id="4" name="타원 3"/>
            <p:cNvSpPr/>
            <p:nvPr/>
          </p:nvSpPr>
          <p:spPr>
            <a:xfrm>
              <a:off x="3923928" y="764704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3923928" y="2245219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3923928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923928" y="5341563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6268539" y="2276872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268539" y="3757387"/>
              <a:ext cx="607717" cy="6077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47664" y="1988840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63133" y="2564904"/>
              <a:ext cx="576064" cy="576064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-1</a:t>
              </a:r>
              <a:endParaRPr lang="ko-KR" altLang="en-US" sz="1400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63133" y="198021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47664" y="2564904"/>
              <a:ext cx="576064" cy="5760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1</a:t>
              </a:r>
              <a:endParaRPr lang="ko-KR" altLang="en-US" sz="1400" dirty="0"/>
            </a:p>
          </p:txBody>
        </p:sp>
        <p:cxnSp>
          <p:nvCxnSpPr>
            <p:cNvPr id="15" name="직선 연결선 14"/>
            <p:cNvCxnSpPr>
              <a:stCxn id="4" idx="6"/>
              <a:endCxn id="8" idx="2"/>
            </p:cNvCxnSpPr>
            <p:nvPr/>
          </p:nvCxnSpPr>
          <p:spPr>
            <a:xfrm>
              <a:off x="4531645" y="1068563"/>
              <a:ext cx="1736894" cy="1512168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6"/>
              <a:endCxn id="8" idx="2"/>
            </p:cNvCxnSpPr>
            <p:nvPr/>
          </p:nvCxnSpPr>
          <p:spPr>
            <a:xfrm>
              <a:off x="4531645" y="2549078"/>
              <a:ext cx="1736894" cy="31653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>
              <a:stCxn id="6" idx="6"/>
              <a:endCxn id="8" idx="2"/>
            </p:cNvCxnSpPr>
            <p:nvPr/>
          </p:nvCxnSpPr>
          <p:spPr>
            <a:xfrm flipV="1">
              <a:off x="4531645" y="2580731"/>
              <a:ext cx="1736894" cy="1480515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7" idx="6"/>
            </p:cNvCxnSpPr>
            <p:nvPr/>
          </p:nvCxnSpPr>
          <p:spPr>
            <a:xfrm flipV="1">
              <a:off x="4531645" y="2708920"/>
              <a:ext cx="1736894" cy="2936502"/>
            </a:xfrm>
            <a:prstGeom prst="line">
              <a:avLst/>
            </a:prstGeom>
            <a:ln w="952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2" name="개체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92680856"/>
                </p:ext>
              </p:extLst>
            </p:nvPr>
          </p:nvGraphicFramePr>
          <p:xfrm>
            <a:off x="4442647" y="1733425"/>
            <a:ext cx="543161" cy="5169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07" name="수식" r:id="rId3" imgW="253800" imgH="241200" progId="Equation.3">
                    <p:embed/>
                  </p:oleObj>
                </mc:Choice>
                <mc:Fallback>
                  <p:oleObj name="수식" r:id="rId3" imgW="253800" imgH="241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442647" y="1733425"/>
                          <a:ext cx="543161" cy="5169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개체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80497888"/>
                </p:ext>
              </p:extLst>
            </p:nvPr>
          </p:nvGraphicFramePr>
          <p:xfrm>
            <a:off x="4891027" y="2743047"/>
            <a:ext cx="545069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08" name="수식" r:id="rId5" imgW="279360" imgH="241200" progId="Equation.3">
                    <p:embed/>
                  </p:oleObj>
                </mc:Choice>
                <mc:Fallback>
                  <p:oleObj name="수식" r:id="rId5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1027" y="2743047"/>
                          <a:ext cx="545069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4288329"/>
                </p:ext>
              </p:extLst>
            </p:nvPr>
          </p:nvGraphicFramePr>
          <p:xfrm>
            <a:off x="4978568" y="3627395"/>
            <a:ext cx="545070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09" name="수식" r:id="rId7" imgW="279360" imgH="241200" progId="Equation.3">
                    <p:embed/>
                  </p:oleObj>
                </mc:Choice>
                <mc:Fallback>
                  <p:oleObj name="수식" r:id="rId7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78568" y="3627395"/>
                          <a:ext cx="545070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개체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40697248"/>
                </p:ext>
              </p:extLst>
            </p:nvPr>
          </p:nvGraphicFramePr>
          <p:xfrm>
            <a:off x="5252259" y="5047303"/>
            <a:ext cx="543877" cy="4699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710" name="수식" r:id="rId9" imgW="279360" imgH="241200" progId="Equation.3">
                    <p:embed/>
                  </p:oleObj>
                </mc:Choice>
                <mc:Fallback>
                  <p:oleObj name="수식" r:id="rId9" imgW="2793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2259" y="5047303"/>
                          <a:ext cx="543877" cy="4699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7" name="직선 연결선 26"/>
            <p:cNvCxnSpPr>
              <a:stCxn id="4" idx="5"/>
              <a:endCxn id="9" idx="1"/>
            </p:cNvCxnSpPr>
            <p:nvPr/>
          </p:nvCxnSpPr>
          <p:spPr>
            <a:xfrm>
              <a:off x="4442647" y="1283423"/>
              <a:ext cx="1914890" cy="25629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5" idx="5"/>
              <a:endCxn id="9" idx="2"/>
            </p:cNvCxnSpPr>
            <p:nvPr/>
          </p:nvCxnSpPr>
          <p:spPr>
            <a:xfrm>
              <a:off x="4442647" y="2763938"/>
              <a:ext cx="1825892" cy="129730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6" idx="6"/>
              <a:endCxn id="9" idx="2"/>
            </p:cNvCxnSpPr>
            <p:nvPr/>
          </p:nvCxnSpPr>
          <p:spPr>
            <a:xfrm>
              <a:off x="4531645" y="4061246"/>
              <a:ext cx="173689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7" idx="6"/>
              <a:endCxn id="9" idx="3"/>
            </p:cNvCxnSpPr>
            <p:nvPr/>
          </p:nvCxnSpPr>
          <p:spPr>
            <a:xfrm flipV="1">
              <a:off x="4531645" y="4276106"/>
              <a:ext cx="1825892" cy="13693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118158" y="2429514"/>
              <a:ext cx="386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A</a:t>
              </a:r>
              <a:endParaRPr lang="ko-KR" altLang="en-US" sz="2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92280" y="3903439"/>
              <a:ext cx="3642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/>
                <a:t>B</a:t>
              </a:r>
              <a:endParaRPr lang="ko-KR" altLang="en-US" sz="2400" dirty="0"/>
            </a:p>
          </p:txBody>
        </p:sp>
        <p:sp>
          <p:nvSpPr>
            <p:cNvPr id="3" name="자유형 2"/>
            <p:cNvSpPr/>
            <p:nvPr/>
          </p:nvSpPr>
          <p:spPr>
            <a:xfrm>
              <a:off x="1156604" y="540053"/>
              <a:ext cx="2771929" cy="1424214"/>
            </a:xfrm>
            <a:custGeom>
              <a:avLst/>
              <a:gdLst>
                <a:gd name="connsiteX0" fmla="*/ 113396 w 2771929"/>
                <a:gd name="connsiteY0" fmla="*/ 1424214 h 1424214"/>
                <a:gd name="connsiteX1" fmla="*/ 96463 w 2771929"/>
                <a:gd name="connsiteY1" fmla="*/ 619880 h 1424214"/>
                <a:gd name="connsiteX2" fmla="*/ 1154796 w 2771929"/>
                <a:gd name="connsiteY2" fmla="*/ 1814 h 1424214"/>
                <a:gd name="connsiteX3" fmla="*/ 2771929 w 2771929"/>
                <a:gd name="connsiteY3" fmla="*/ 467480 h 142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1929" h="1424214">
                  <a:moveTo>
                    <a:pt x="113396" y="1424214"/>
                  </a:moveTo>
                  <a:cubicBezTo>
                    <a:pt x="18146" y="1140580"/>
                    <a:pt x="-77104" y="856947"/>
                    <a:pt x="96463" y="619880"/>
                  </a:cubicBezTo>
                  <a:cubicBezTo>
                    <a:pt x="270030" y="382813"/>
                    <a:pt x="708885" y="27214"/>
                    <a:pt x="1154796" y="1814"/>
                  </a:cubicBezTo>
                  <a:cubicBezTo>
                    <a:pt x="1600707" y="-23586"/>
                    <a:pt x="2186318" y="221947"/>
                    <a:pt x="2771929" y="46748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2116667" y="2243667"/>
              <a:ext cx="1794933" cy="245533"/>
            </a:xfrm>
            <a:custGeom>
              <a:avLst/>
              <a:gdLst>
                <a:gd name="connsiteX0" fmla="*/ 0 w 1794933"/>
                <a:gd name="connsiteY0" fmla="*/ 0 h 245533"/>
                <a:gd name="connsiteX1" fmla="*/ 1794933 w 1794933"/>
                <a:gd name="connsiteY1" fmla="*/ 245533 h 24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4933" h="245533">
                  <a:moveTo>
                    <a:pt x="0" y="0"/>
                  </a:moveTo>
                  <a:lnTo>
                    <a:pt x="1794933" y="24553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1052489" y="3149600"/>
              <a:ext cx="2901444" cy="1050154"/>
            </a:xfrm>
            <a:custGeom>
              <a:avLst/>
              <a:gdLst>
                <a:gd name="connsiteX0" fmla="*/ 158244 w 2901444"/>
                <a:gd name="connsiteY0" fmla="*/ 0 h 1050154"/>
                <a:gd name="connsiteX1" fmla="*/ 302178 w 2901444"/>
                <a:gd name="connsiteY1" fmla="*/ 965200 h 1050154"/>
                <a:gd name="connsiteX2" fmla="*/ 2901444 w 2901444"/>
                <a:gd name="connsiteY2" fmla="*/ 939800 h 10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1444" h="1050154">
                  <a:moveTo>
                    <a:pt x="158244" y="0"/>
                  </a:moveTo>
                  <a:cubicBezTo>
                    <a:pt x="1611" y="404283"/>
                    <a:pt x="-155022" y="808567"/>
                    <a:pt x="302178" y="965200"/>
                  </a:cubicBezTo>
                  <a:cubicBezTo>
                    <a:pt x="759378" y="1121833"/>
                    <a:pt x="1830411" y="1030816"/>
                    <a:pt x="2901444" y="9398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802554" y="3166533"/>
              <a:ext cx="2134446" cy="2627037"/>
            </a:xfrm>
            <a:custGeom>
              <a:avLst/>
              <a:gdLst>
                <a:gd name="connsiteX0" fmla="*/ 43179 w 2134446"/>
                <a:gd name="connsiteY0" fmla="*/ 0 h 2627037"/>
                <a:gd name="connsiteX1" fmla="*/ 43179 w 2134446"/>
                <a:gd name="connsiteY1" fmla="*/ 1676400 h 2627037"/>
                <a:gd name="connsiteX2" fmla="*/ 491913 w 2134446"/>
                <a:gd name="connsiteY2" fmla="*/ 2548467 h 2627037"/>
                <a:gd name="connsiteX3" fmla="*/ 2134446 w 2134446"/>
                <a:gd name="connsiteY3" fmla="*/ 2531534 h 262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4446" h="2627037">
                  <a:moveTo>
                    <a:pt x="43179" y="0"/>
                  </a:moveTo>
                  <a:cubicBezTo>
                    <a:pt x="5784" y="625828"/>
                    <a:pt x="-31610" y="1251656"/>
                    <a:pt x="43179" y="1676400"/>
                  </a:cubicBezTo>
                  <a:cubicBezTo>
                    <a:pt x="117968" y="2101144"/>
                    <a:pt x="143369" y="2405945"/>
                    <a:pt x="491913" y="2548467"/>
                  </a:cubicBezTo>
                  <a:cubicBezTo>
                    <a:pt x="840457" y="2690989"/>
                    <a:pt x="1487451" y="2611261"/>
                    <a:pt x="2134446" y="253153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71600" y="5101033"/>
            <a:ext cx="6192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B  =  </a:t>
            </a:r>
            <a:r>
              <a:rPr lang="en-US" altLang="ko-KR" sz="2400" dirty="0" smtClean="0">
                <a:solidFill>
                  <a:srgbClr val="FF0000"/>
                </a:solidFill>
              </a:rPr>
              <a:t>1</a:t>
            </a:r>
            <a:r>
              <a:rPr lang="en-US" altLang="ko-KR" sz="2400" dirty="0" smtClean="0"/>
              <a:t>                 + -</a:t>
            </a:r>
            <a:r>
              <a:rPr lang="en-US" altLang="ko-KR" sz="2400" dirty="0" smtClean="0">
                <a:solidFill>
                  <a:srgbClr val="00B050"/>
                </a:solidFill>
              </a:rPr>
              <a:t>1      </a:t>
            </a:r>
            <a:r>
              <a:rPr lang="en-US" altLang="ko-KR" sz="2400" dirty="0" smtClean="0"/>
              <a:t>         +  -</a:t>
            </a:r>
            <a:r>
              <a:rPr lang="en-US" altLang="ko-KR" sz="2400" dirty="0" smtClean="0">
                <a:solidFill>
                  <a:srgbClr val="FFC000"/>
                </a:solidFill>
              </a:rPr>
              <a:t>1       </a:t>
            </a:r>
            <a:r>
              <a:rPr lang="en-US" altLang="ko-KR" sz="2400" dirty="0" smtClean="0"/>
              <a:t>         + </a:t>
            </a:r>
            <a:r>
              <a:rPr lang="en-US" altLang="ko-KR" sz="2400" dirty="0" smtClean="0">
                <a:solidFill>
                  <a:srgbClr val="C00000"/>
                </a:solidFill>
              </a:rPr>
              <a:t>1      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4" name="개체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210982"/>
              </p:ext>
            </p:extLst>
          </p:nvPr>
        </p:nvGraphicFramePr>
        <p:xfrm>
          <a:off x="1907704" y="5071715"/>
          <a:ext cx="7905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1" name="수식" r:id="rId11" imgW="368280" imgH="241200" progId="Equation.3">
                  <p:embed/>
                </p:oleObj>
              </mc:Choice>
              <mc:Fallback>
                <p:oleObj name="수식" r:id="rId11" imgW="3682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5071715"/>
                        <a:ext cx="79057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개체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747405"/>
              </p:ext>
            </p:extLst>
          </p:nvPr>
        </p:nvGraphicFramePr>
        <p:xfrm>
          <a:off x="3579813" y="5059015"/>
          <a:ext cx="817562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2" name="수식" r:id="rId13" imgW="380880" imgH="241200" progId="Equation.3">
                  <p:embed/>
                </p:oleObj>
              </mc:Choice>
              <mc:Fallback>
                <p:oleObj name="수식" r:id="rId13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813" y="5059015"/>
                        <a:ext cx="817562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개체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604172"/>
              </p:ext>
            </p:extLst>
          </p:nvPr>
        </p:nvGraphicFramePr>
        <p:xfrm>
          <a:off x="5235575" y="5059015"/>
          <a:ext cx="8191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3" name="수식" r:id="rId15" imgW="380880" imgH="241200" progId="Equation.3">
                  <p:embed/>
                </p:oleObj>
              </mc:Choice>
              <mc:Fallback>
                <p:oleObj name="수식" r:id="rId15" imgW="380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575" y="5059015"/>
                        <a:ext cx="81915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개체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516886"/>
              </p:ext>
            </p:extLst>
          </p:nvPr>
        </p:nvGraphicFramePr>
        <p:xfrm>
          <a:off x="6705600" y="5066953"/>
          <a:ext cx="84772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4" name="수식" r:id="rId17" imgW="393480" imgH="241200" progId="Equation.3">
                  <p:embed/>
                </p:oleObj>
              </mc:Choice>
              <mc:Fallback>
                <p:oleObj name="수식" r:id="rId17" imgW="39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066953"/>
                        <a:ext cx="847725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662064" y="6015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91880" y="304055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-1</a:t>
            </a:r>
            <a:endParaRPr lang="ko-KR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8792" y="175370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B050"/>
                </a:solidFill>
              </a:rPr>
              <a:t>-1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35896" y="41926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1</a:t>
            </a:r>
            <a:endParaRPr lang="ko-KR" altLang="en-US" dirty="0">
              <a:solidFill>
                <a:srgbClr val="C00000"/>
              </a:solidFill>
            </a:endParaRPr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046989"/>
              </p:ext>
            </p:extLst>
          </p:nvPr>
        </p:nvGraphicFramePr>
        <p:xfrm>
          <a:off x="1978348" y="5805264"/>
          <a:ext cx="22336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5" name="수식" r:id="rId19" imgW="1257120" imgH="241200" progId="Equation.3">
                  <p:embed/>
                </p:oleObj>
              </mc:Choice>
              <mc:Fallback>
                <p:oleObj name="수식" r:id="rId19" imgW="1257120" imgH="241200" progId="Equation.3">
                  <p:embed/>
                  <p:pic>
                    <p:nvPicPr>
                      <p:cNvPr id="0" name="개체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348" y="5805264"/>
                        <a:ext cx="223361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개체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061801"/>
              </p:ext>
            </p:extLst>
          </p:nvPr>
        </p:nvGraphicFramePr>
        <p:xfrm>
          <a:off x="7621177" y="2880427"/>
          <a:ext cx="1082675" cy="1780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6" name="수식" r:id="rId21" imgW="609480" imgH="1015920" progId="Equation.3">
                  <p:embed/>
                </p:oleObj>
              </mc:Choice>
              <mc:Fallback>
                <p:oleObj name="수식" r:id="rId21" imgW="609480" imgH="1015920" progId="Equation.3">
                  <p:embed/>
                  <p:pic>
                    <p:nvPicPr>
                      <p:cNvPr id="0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1177" y="2880427"/>
                        <a:ext cx="1082675" cy="1780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737850" y="5877272"/>
            <a:ext cx="649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Problem : If </a:t>
            </a:r>
            <a:r>
              <a:rPr lang="ko-KR" altLang="en-US" dirty="0" smtClean="0"/>
              <a:t>                                             </a:t>
            </a:r>
            <a:r>
              <a:rPr lang="en-US" altLang="ko-KR" dirty="0" smtClean="0"/>
              <a:t>can have only a value of -1  or 1,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What are the  weights                                              that make A largest?</a:t>
            </a:r>
            <a:endParaRPr lang="ko-KR" altLang="en-US" dirty="0"/>
          </a:p>
        </p:txBody>
      </p:sp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37488"/>
              </p:ext>
            </p:extLst>
          </p:nvPr>
        </p:nvGraphicFramePr>
        <p:xfrm>
          <a:off x="3059832" y="6098307"/>
          <a:ext cx="223361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17" name="수식" r:id="rId23" imgW="1257300" imgH="241300" progId="Equation.3">
                  <p:embed/>
                </p:oleObj>
              </mc:Choice>
              <mc:Fallback>
                <p:oleObj name="수식" r:id="rId23" imgW="1257300" imgH="241300" progId="Equation.3">
                  <p:embed/>
                  <p:pic>
                    <p:nvPicPr>
                      <p:cNvPr id="0" name="개체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6098307"/>
                        <a:ext cx="2233613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3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285920"/>
              </p:ext>
            </p:extLst>
          </p:nvPr>
        </p:nvGraphicFramePr>
        <p:xfrm>
          <a:off x="3116970" y="2249737"/>
          <a:ext cx="1104900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9" name="수식" r:id="rId3" imgW="622080" imgH="1015920" progId="Equation.3">
                  <p:embed/>
                </p:oleObj>
              </mc:Choice>
              <mc:Fallback>
                <p:oleObj name="수식" r:id="rId3" imgW="622080" imgH="1015920" progId="Equation.3">
                  <p:embed/>
                  <p:pic>
                    <p:nvPicPr>
                      <p:cNvPr id="0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6970" y="2249737"/>
                        <a:ext cx="1104900" cy="179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10064"/>
              </p:ext>
            </p:extLst>
          </p:nvPr>
        </p:nvGraphicFramePr>
        <p:xfrm>
          <a:off x="4773154" y="2249737"/>
          <a:ext cx="1082675" cy="179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0" name="수식" r:id="rId5" imgW="609480" imgH="1015920" progId="Equation.3">
                  <p:embed/>
                </p:oleObj>
              </mc:Choice>
              <mc:Fallback>
                <p:oleObj name="수식" r:id="rId5" imgW="609480" imgH="1015920" progId="Equation.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3154" y="2249737"/>
                        <a:ext cx="1082675" cy="179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91680" y="4427820"/>
            <a:ext cx="5579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These parameters are found automatically (by </a:t>
            </a:r>
            <a:r>
              <a:rPr lang="en-US" altLang="ko-KR" dirty="0" err="1" smtClean="0"/>
              <a:t>backpropagation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55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균형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균형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3648</TotalTime>
  <Words>1445</Words>
  <Application>Microsoft Office PowerPoint</Application>
  <PresentationFormat>화면 슬라이드 쇼(4:3)</PresentationFormat>
  <Paragraphs>552</Paragraphs>
  <Slides>70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2" baseType="lpstr">
      <vt:lpstr>균형</vt:lpstr>
      <vt:lpstr>수식</vt:lpstr>
      <vt:lpstr>Deep Learning Lecture – 1 (CNN)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이석호</cp:lastModifiedBy>
  <cp:revision>170</cp:revision>
  <dcterms:created xsi:type="dcterms:W3CDTF">2015-10-06T17:44:43Z</dcterms:created>
  <dcterms:modified xsi:type="dcterms:W3CDTF">2018-01-09T16:28:18Z</dcterms:modified>
</cp:coreProperties>
</file>